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429" r:id="rId1"/>
  </p:sldMasterIdLst>
  <p:notesMasterIdLst>
    <p:notesMasterId r:id="rId87"/>
  </p:notesMasterIdLst>
  <p:handoutMasterIdLst>
    <p:handoutMasterId r:id="rId88"/>
  </p:handoutMasterIdLst>
  <p:sldIdLst>
    <p:sldId id="256" r:id="rId2"/>
    <p:sldId id="385" r:id="rId3"/>
    <p:sldId id="386" r:id="rId4"/>
    <p:sldId id="347" r:id="rId5"/>
    <p:sldId id="376" r:id="rId6"/>
    <p:sldId id="349" r:id="rId7"/>
    <p:sldId id="333" r:id="rId8"/>
    <p:sldId id="387" r:id="rId9"/>
    <p:sldId id="334" r:id="rId10"/>
    <p:sldId id="260" r:id="rId11"/>
    <p:sldId id="388" r:id="rId12"/>
    <p:sldId id="373" r:id="rId13"/>
    <p:sldId id="262" r:id="rId14"/>
    <p:sldId id="318" r:id="rId15"/>
    <p:sldId id="316" r:id="rId16"/>
    <p:sldId id="317" r:id="rId17"/>
    <p:sldId id="389" r:id="rId18"/>
    <p:sldId id="270" r:id="rId19"/>
    <p:sldId id="267" r:id="rId20"/>
    <p:sldId id="269" r:id="rId21"/>
    <p:sldId id="319" r:id="rId22"/>
    <p:sldId id="374" r:id="rId23"/>
    <p:sldId id="354" r:id="rId24"/>
    <p:sldId id="266" r:id="rId25"/>
    <p:sldId id="355" r:id="rId26"/>
    <p:sldId id="356" r:id="rId27"/>
    <p:sldId id="351" r:id="rId28"/>
    <p:sldId id="357" r:id="rId29"/>
    <p:sldId id="360" r:id="rId30"/>
    <p:sldId id="361" r:id="rId31"/>
    <p:sldId id="362" r:id="rId32"/>
    <p:sldId id="358" r:id="rId33"/>
    <p:sldId id="359" r:id="rId34"/>
    <p:sldId id="273" r:id="rId35"/>
    <p:sldId id="341" r:id="rId36"/>
    <p:sldId id="321" r:id="rId37"/>
    <p:sldId id="275" r:id="rId38"/>
    <p:sldId id="276" r:id="rId39"/>
    <p:sldId id="301" r:id="rId40"/>
    <p:sldId id="288" r:id="rId41"/>
    <p:sldId id="335" r:id="rId42"/>
    <p:sldId id="289" r:id="rId43"/>
    <p:sldId id="290" r:id="rId44"/>
    <p:sldId id="390" r:id="rId45"/>
    <p:sldId id="278" r:id="rId46"/>
    <p:sldId id="280" r:id="rId47"/>
    <p:sldId id="279" r:id="rId48"/>
    <p:sldId id="281" r:id="rId49"/>
    <p:sldId id="364" r:id="rId50"/>
    <p:sldId id="282" r:id="rId51"/>
    <p:sldId id="283" r:id="rId52"/>
    <p:sldId id="284" r:id="rId53"/>
    <p:sldId id="302" r:id="rId54"/>
    <p:sldId id="365" r:id="rId55"/>
    <p:sldId id="363" r:id="rId56"/>
    <p:sldId id="291" r:id="rId57"/>
    <p:sldId id="342" r:id="rId58"/>
    <p:sldId id="292" r:id="rId59"/>
    <p:sldId id="391" r:id="rId60"/>
    <p:sldId id="352" r:id="rId61"/>
    <p:sldId id="304" r:id="rId62"/>
    <p:sldId id="305" r:id="rId63"/>
    <p:sldId id="326" r:id="rId64"/>
    <p:sldId id="306" r:id="rId65"/>
    <p:sldId id="377" r:id="rId66"/>
    <p:sldId id="378" r:id="rId67"/>
    <p:sldId id="379" r:id="rId68"/>
    <p:sldId id="380" r:id="rId69"/>
    <p:sldId id="381" r:id="rId70"/>
    <p:sldId id="382" r:id="rId71"/>
    <p:sldId id="383" r:id="rId72"/>
    <p:sldId id="384" r:id="rId73"/>
    <p:sldId id="366" r:id="rId74"/>
    <p:sldId id="367" r:id="rId75"/>
    <p:sldId id="368" r:id="rId76"/>
    <p:sldId id="369" r:id="rId77"/>
    <p:sldId id="370" r:id="rId78"/>
    <p:sldId id="308" r:id="rId79"/>
    <p:sldId id="312" r:id="rId80"/>
    <p:sldId id="309" r:id="rId81"/>
    <p:sldId id="371" r:id="rId82"/>
    <p:sldId id="393" r:id="rId83"/>
    <p:sldId id="394" r:id="rId84"/>
    <p:sldId id="375" r:id="rId85"/>
    <p:sldId id="392" r:id="rId86"/>
  </p:sldIdLst>
  <p:sldSz cx="9144000" cy="6858000" type="letter"/>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5pPr>
    <a:lvl6pPr marL="2286000" algn="l" defTabSz="914400" rtl="0" eaLnBrk="1" latinLnBrk="0" hangingPunct="1">
      <a:defRPr kern="1200">
        <a:solidFill>
          <a:schemeClr val="tx1"/>
        </a:solidFill>
        <a:latin typeface="Tw Cen MT" panose="020B0602020104020603" pitchFamily="34" charset="0"/>
        <a:ea typeface="+mn-ea"/>
        <a:cs typeface="+mn-cs"/>
      </a:defRPr>
    </a:lvl6pPr>
    <a:lvl7pPr marL="2743200" algn="l" defTabSz="914400" rtl="0" eaLnBrk="1" latinLnBrk="0" hangingPunct="1">
      <a:defRPr kern="1200">
        <a:solidFill>
          <a:schemeClr val="tx1"/>
        </a:solidFill>
        <a:latin typeface="Tw Cen MT" panose="020B0602020104020603" pitchFamily="34" charset="0"/>
        <a:ea typeface="+mn-ea"/>
        <a:cs typeface="+mn-cs"/>
      </a:defRPr>
    </a:lvl7pPr>
    <a:lvl8pPr marL="3200400" algn="l" defTabSz="914400" rtl="0" eaLnBrk="1" latinLnBrk="0" hangingPunct="1">
      <a:defRPr kern="1200">
        <a:solidFill>
          <a:schemeClr val="tx1"/>
        </a:solidFill>
        <a:latin typeface="Tw Cen MT" panose="020B0602020104020603" pitchFamily="34" charset="0"/>
        <a:ea typeface="+mn-ea"/>
        <a:cs typeface="+mn-cs"/>
      </a:defRPr>
    </a:lvl8pPr>
    <a:lvl9pPr marL="3657600" algn="l" defTabSz="914400" rtl="0" eaLnBrk="1" latinLnBrk="0" hangingPunct="1">
      <a:defRPr kern="1200">
        <a:solidFill>
          <a:schemeClr val="tx1"/>
        </a:solidFill>
        <a:latin typeface="Tw Cen MT" panose="020B0602020104020603"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da" initials="L" lastIdx="1" clrIdx="0">
    <p:extLst>
      <p:ext uri="{19B8F6BF-5375-455C-9EA6-DF929625EA0E}">
        <p15:presenceInfo xmlns:p15="http://schemas.microsoft.com/office/powerpoint/2012/main" userId="6f08d559712778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FFFFCC"/>
    <a:srgbClr val="0066CC"/>
    <a:srgbClr val="666699"/>
    <a:srgbClr val="FF0000"/>
    <a:srgbClr val="FF7C80"/>
    <a:srgbClr val="FCDCB2"/>
    <a:srgbClr val="990000"/>
    <a:srgbClr val="0000FF"/>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6" autoAdjust="0"/>
    <p:restoredTop sz="97978" autoAdjust="0"/>
  </p:normalViewPr>
  <p:slideViewPr>
    <p:cSldViewPr>
      <p:cViewPr varScale="1">
        <p:scale>
          <a:sx n="86" d="100"/>
          <a:sy n="86" d="100"/>
        </p:scale>
        <p:origin x="741"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312"/>
    </p:cViewPr>
  </p:sorterViewPr>
  <p:notesViewPr>
    <p:cSldViewPr>
      <p:cViewPr varScale="1">
        <p:scale>
          <a:sx n="68" d="100"/>
          <a:sy n="68" d="100"/>
        </p:scale>
        <p:origin x="2592" y="6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0"/>
    </c:view3D>
    <c:floor>
      <c:thickness val="0"/>
    </c:floor>
    <c:sideWall>
      <c:thickness val="0"/>
    </c:sideWall>
    <c:backWall>
      <c:thickness val="0"/>
    </c:backWall>
    <c:plotArea>
      <c:layout>
        <c:manualLayout>
          <c:layoutTarget val="inner"/>
          <c:xMode val="edge"/>
          <c:yMode val="edge"/>
          <c:x val="0.10233164068292239"/>
          <c:y val="0.11380069572499739"/>
          <c:w val="0.82444249017436433"/>
          <c:h val="0.80451364922520519"/>
        </c:manualLayout>
      </c:layout>
      <c:pie3DChart>
        <c:varyColors val="1"/>
        <c:ser>
          <c:idx val="0"/>
          <c:order val="0"/>
          <c:dPt>
            <c:idx val="0"/>
            <c:bubble3D val="0"/>
            <c:spPr>
              <a:solidFill>
                <a:srgbClr val="FF7C80"/>
              </a:solidFill>
            </c:spPr>
            <c:extLst>
              <c:ext xmlns:c16="http://schemas.microsoft.com/office/drawing/2014/chart" uri="{C3380CC4-5D6E-409C-BE32-E72D297353CC}">
                <c16:uniqueId val="{00000000-FD04-4CC7-B6EA-30A3A87642B2}"/>
              </c:ext>
            </c:extLst>
          </c:dPt>
          <c:dPt>
            <c:idx val="1"/>
            <c:bubble3D val="0"/>
            <c:spPr>
              <a:solidFill>
                <a:srgbClr val="00B0F0"/>
              </a:solidFill>
            </c:spPr>
            <c:extLst>
              <c:ext xmlns:c16="http://schemas.microsoft.com/office/drawing/2014/chart" uri="{C3380CC4-5D6E-409C-BE32-E72D297353CC}">
                <c16:uniqueId val="{00000001-FD04-4CC7-B6EA-30A3A87642B2}"/>
              </c:ext>
            </c:extLst>
          </c:dPt>
          <c:dPt>
            <c:idx val="2"/>
            <c:bubble3D val="0"/>
            <c:spPr>
              <a:solidFill>
                <a:schemeClr val="accent6">
                  <a:lumMod val="60000"/>
                  <a:lumOff val="40000"/>
                </a:schemeClr>
              </a:solidFill>
            </c:spPr>
            <c:extLst>
              <c:ext xmlns:c16="http://schemas.microsoft.com/office/drawing/2014/chart" uri="{C3380CC4-5D6E-409C-BE32-E72D297353CC}">
                <c16:uniqueId val="{00000002-FD04-4CC7-B6EA-30A3A87642B2}"/>
              </c:ext>
            </c:extLst>
          </c:dPt>
          <c:dLbls>
            <c:dLbl>
              <c:idx val="0"/>
              <c:layout>
                <c:manualLayout>
                  <c:x val="-0.21205235498596386"/>
                  <c:y val="6.2734110236220469E-2"/>
                </c:manualLayout>
              </c:layout>
              <c:tx>
                <c:rich>
                  <a:bodyPr/>
                  <a:lstStyle/>
                  <a:p>
                    <a:pPr>
                      <a:defRPr sz="2000" b="1">
                        <a:solidFill>
                          <a:srgbClr val="FFFFFF"/>
                        </a:solidFill>
                      </a:defRPr>
                    </a:pPr>
                    <a:r>
                      <a:rPr lang="zh-CN" altLang="en-US" sz="2000" dirty="0"/>
                      <a:t>期末考试</a:t>
                    </a:r>
                  </a:p>
                  <a:p>
                    <a:pPr>
                      <a:defRPr sz="2000" b="1">
                        <a:solidFill>
                          <a:srgbClr val="FFFFFF"/>
                        </a:solidFill>
                      </a:defRPr>
                    </a:pPr>
                    <a:r>
                      <a:rPr lang="en-US" altLang="zh-CN" sz="2000" baseline="0" dirty="0"/>
                      <a:t>40%</a:t>
                    </a:r>
                  </a:p>
                </c:rich>
              </c:tx>
              <c:spPr/>
              <c:dLblPos val="bestFit"/>
              <c:showLegendKey val="0"/>
              <c:showVal val="0"/>
              <c:showCatName val="0"/>
              <c:showSerName val="0"/>
              <c:showPercent val="0"/>
              <c:showBubbleSize val="0"/>
              <c:extLst>
                <c:ext xmlns:c15="http://schemas.microsoft.com/office/drawing/2012/chart" uri="{CE6537A1-D6FC-4f65-9D91-7224C49458BB}">
                  <c15:layout>
                    <c:manualLayout>
                      <c:w val="0.24536621883875293"/>
                      <c:h val="0.293568"/>
                    </c:manualLayout>
                  </c15:layout>
                </c:ext>
                <c:ext xmlns:c16="http://schemas.microsoft.com/office/drawing/2014/chart" uri="{C3380CC4-5D6E-409C-BE32-E72D297353CC}">
                  <c16:uniqueId val="{00000000-FD04-4CC7-B6EA-30A3A87642B2}"/>
                </c:ext>
              </c:extLst>
            </c:dLbl>
            <c:dLbl>
              <c:idx val="1"/>
              <c:layout>
                <c:manualLayout>
                  <c:x val="4.7390417730843295E-3"/>
                  <c:y val="-0.17393436220472447"/>
                </c:manualLayout>
              </c:layout>
              <c:tx>
                <c:rich>
                  <a:bodyPr/>
                  <a:lstStyle/>
                  <a:p>
                    <a:pPr>
                      <a:defRPr sz="2000" b="1">
                        <a:solidFill>
                          <a:srgbClr val="FFFFFF"/>
                        </a:solidFill>
                      </a:defRPr>
                    </a:pPr>
                    <a:r>
                      <a:rPr lang="zh-CN" altLang="en-US" sz="2000" baseline="0" dirty="0"/>
                      <a:t>期中考试</a:t>
                    </a:r>
                  </a:p>
                  <a:p>
                    <a:pPr>
                      <a:defRPr sz="2000" b="1">
                        <a:solidFill>
                          <a:srgbClr val="FFFFFF"/>
                        </a:solidFill>
                      </a:defRPr>
                    </a:pPr>
                    <a:r>
                      <a:rPr lang="en-US" altLang="zh-CN" sz="2000" baseline="0" dirty="0"/>
                      <a:t>20%</a:t>
                    </a:r>
                  </a:p>
                </c:rich>
              </c:tx>
              <c:spPr/>
              <c:dLblPos val="bestFit"/>
              <c:showLegendKey val="0"/>
              <c:showVal val="0"/>
              <c:showCatName val="0"/>
              <c:showSerName val="0"/>
              <c:showPercent val="0"/>
              <c:showBubbleSize val="0"/>
              <c:extLst>
                <c:ext xmlns:c15="http://schemas.microsoft.com/office/drawing/2012/chart" uri="{CE6537A1-D6FC-4f65-9D91-7224C49458BB}">
                  <c15:layout>
                    <c:manualLayout>
                      <c:w val="0.32629535500597068"/>
                      <c:h val="0.31647999999999998"/>
                    </c:manualLayout>
                  </c15:layout>
                </c:ext>
                <c:ext xmlns:c16="http://schemas.microsoft.com/office/drawing/2014/chart" uri="{C3380CC4-5D6E-409C-BE32-E72D297353CC}">
                  <c16:uniqueId val="{00000001-FD04-4CC7-B6EA-30A3A87642B2}"/>
                </c:ext>
              </c:extLst>
            </c:dLbl>
            <c:dLbl>
              <c:idx val="2"/>
              <c:layout>
                <c:manualLayout>
                  <c:x val="0.17177859975615373"/>
                  <c:y val="0.10663949606299213"/>
                </c:manualLayout>
              </c:layout>
              <c:tx>
                <c:rich>
                  <a:bodyPr wrap="square" lIns="38100" tIns="19050" rIns="38100" bIns="19050" anchor="ctr">
                    <a:noAutofit/>
                  </a:bodyPr>
                  <a:lstStyle/>
                  <a:p>
                    <a:pPr>
                      <a:defRPr sz="2000" b="1">
                        <a:solidFill>
                          <a:schemeClr val="bg1"/>
                        </a:solidFill>
                      </a:defRPr>
                    </a:pPr>
                    <a:r>
                      <a:rPr lang="zh-CN" altLang="en-US" sz="2000" b="1" i="0" u="none" strike="noStrike" kern="1200" baseline="0" dirty="0">
                        <a:solidFill>
                          <a:schemeClr val="bg1"/>
                        </a:solidFill>
                      </a:rPr>
                      <a:t>平时作业</a:t>
                    </a:r>
                    <a:r>
                      <a:rPr lang="en-US" altLang="zh-CN" sz="2000" b="1" i="0" u="none" strike="noStrike" kern="1200" baseline="0" dirty="0">
                        <a:solidFill>
                          <a:schemeClr val="bg1"/>
                        </a:solidFill>
                      </a:rPr>
                      <a:t>+</a:t>
                    </a:r>
                    <a:r>
                      <a:rPr lang="zh-CN" altLang="en-US" sz="2000" b="1" i="0" u="none" strike="noStrike" kern="1200" baseline="0" dirty="0">
                        <a:solidFill>
                          <a:schemeClr val="bg1"/>
                        </a:solidFill>
                      </a:rPr>
                      <a:t>每周上机实验</a:t>
                    </a:r>
                    <a:r>
                      <a:rPr lang="en-US" altLang="zh-CN" sz="2000" b="1" i="0" u="none" strike="noStrike" kern="1200" baseline="0" dirty="0">
                        <a:solidFill>
                          <a:schemeClr val="bg1"/>
                        </a:solidFill>
                      </a:rPr>
                      <a:t>+</a:t>
                    </a:r>
                    <a:r>
                      <a:rPr lang="zh-CN" altLang="en-US" sz="2000" b="1" i="0" u="none" strike="noStrike" kern="1200" baseline="0" dirty="0">
                        <a:solidFill>
                          <a:schemeClr val="bg1"/>
                        </a:solidFill>
                      </a:rPr>
                      <a:t>每月竞赛</a:t>
                    </a:r>
                    <a:r>
                      <a:rPr lang="en-US" altLang="zh-CN" sz="2000" b="1" i="0" u="none" strike="noStrike" kern="1200" baseline="0" dirty="0">
                        <a:solidFill>
                          <a:schemeClr val="bg1"/>
                        </a:solidFill>
                      </a:rPr>
                      <a:t>+</a:t>
                    </a:r>
                    <a:r>
                      <a:rPr lang="zh-CN" altLang="en-US" sz="2000" b="1" i="0" u="none" strike="noStrike" kern="1200" baseline="0" dirty="0">
                        <a:solidFill>
                          <a:schemeClr val="bg1"/>
                        </a:solidFill>
                      </a:rPr>
                      <a:t>大作业</a:t>
                    </a:r>
                  </a:p>
                  <a:p>
                    <a:pPr>
                      <a:defRPr sz="2000" b="1">
                        <a:solidFill>
                          <a:schemeClr val="bg1"/>
                        </a:solidFill>
                      </a:defRPr>
                    </a:pPr>
                    <a:r>
                      <a:rPr lang="zh-CN" altLang="en-US" sz="2000" b="1" i="0" u="none" strike="noStrike" kern="1200" baseline="0" dirty="0">
                        <a:solidFill>
                          <a:schemeClr val="bg1"/>
                        </a:solidFill>
                      </a:rPr>
                      <a:t>共计</a:t>
                    </a:r>
                    <a:r>
                      <a:rPr lang="en-US" altLang="zh-CN" sz="2000" b="1" baseline="0" dirty="0">
                        <a:solidFill>
                          <a:schemeClr val="bg1"/>
                        </a:solidFill>
                      </a:rPr>
                      <a:t>40%</a:t>
                    </a:r>
                  </a:p>
                </c:rich>
              </c:tx>
              <c:spPr>
                <a:noFill/>
                <a:ln w="25377">
                  <a:noFill/>
                </a:ln>
              </c:spPr>
              <c:dLblPos val="bestFit"/>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34954257172129616"/>
                      <c:h val="0.44031999999999993"/>
                    </c:manualLayout>
                  </c15:layout>
                </c:ext>
                <c:ext xmlns:c16="http://schemas.microsoft.com/office/drawing/2014/chart" uri="{C3380CC4-5D6E-409C-BE32-E72D297353CC}">
                  <c16:uniqueId val="{00000002-FD04-4CC7-B6EA-30A3A87642B2}"/>
                </c:ext>
              </c:extLst>
            </c:dLbl>
            <c:spPr>
              <a:noFill/>
              <a:ln w="25853">
                <a:noFill/>
              </a:ln>
            </c:spPr>
            <c:txPr>
              <a:bodyPr/>
              <a:lstStyle/>
              <a:p>
                <a:pPr>
                  <a:defRPr sz="2000" b="1">
                    <a:solidFill>
                      <a:srgbClr val="FFFFFF"/>
                    </a:solidFill>
                  </a:defRPr>
                </a:pPr>
                <a:endParaRPr lang="zh-CN"/>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Sheet1!$A$1:$A$3</c:f>
              <c:strCache>
                <c:ptCount val="3"/>
                <c:pt idx="0">
                  <c:v>期末考试</c:v>
                </c:pt>
                <c:pt idx="1">
                  <c:v>期中考试</c:v>
                </c:pt>
                <c:pt idx="2">
                  <c:v>每周上机实验+平时作业+每月竞赛+大作业</c:v>
                </c:pt>
              </c:strCache>
            </c:strRef>
          </c:cat>
          <c:val>
            <c:numRef>
              <c:f>Sheet1!$B$1:$B$3</c:f>
              <c:numCache>
                <c:formatCode>0%</c:formatCode>
                <c:ptCount val="3"/>
                <c:pt idx="0">
                  <c:v>0.4</c:v>
                </c:pt>
                <c:pt idx="1">
                  <c:v>0.2</c:v>
                </c:pt>
                <c:pt idx="2">
                  <c:v>0.4</c:v>
                </c:pt>
              </c:numCache>
            </c:numRef>
          </c:val>
          <c:extLst>
            <c:ext xmlns:c16="http://schemas.microsoft.com/office/drawing/2014/chart" uri="{C3380CC4-5D6E-409C-BE32-E72D297353CC}">
              <c16:uniqueId val="{00000003-FD04-4CC7-B6EA-30A3A87642B2}"/>
            </c:ext>
          </c:extLst>
        </c:ser>
        <c:dLbls>
          <c:showLegendKey val="0"/>
          <c:showVal val="0"/>
          <c:showCatName val="0"/>
          <c:showSerName val="0"/>
          <c:showPercent val="0"/>
          <c:showBubbleSize val="0"/>
          <c:showLeaderLines val="1"/>
        </c:dLbls>
      </c:pie3DChart>
      <c:spPr>
        <a:noFill/>
        <a:ln w="25383">
          <a:noFill/>
        </a:ln>
      </c:spPr>
    </c:plotArea>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09-09T23:49:51.145" idx="1">
    <p:pos x="10" y="10"/>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76D6921D-7F7A-4431-B737-5A932F2DCA81}"/>
              </a:ext>
            </a:extLst>
          </p:cNvPr>
          <p:cNvSpPr>
            <a:spLocks noGrp="1" noChangeArrowheads="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156675" name="Rectangle 3">
            <a:extLst>
              <a:ext uri="{FF2B5EF4-FFF2-40B4-BE49-F238E27FC236}">
                <a16:creationId xmlns:a16="http://schemas.microsoft.com/office/drawing/2014/main" id="{407AA0F7-DF9F-4F9E-849C-DF2F181EF2DB}"/>
              </a:ext>
            </a:extLst>
          </p:cNvPr>
          <p:cNvSpPr>
            <a:spLocks noGrp="1" noChangeArrowheads="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imes" pitchFamily="18" charset="0"/>
              </a:defRPr>
            </a:lvl1pPr>
          </a:lstStyle>
          <a:p>
            <a:pPr>
              <a:defRPr/>
            </a:pPr>
            <a:endParaRPr lang="en-US" altLang="zh-CN"/>
          </a:p>
        </p:txBody>
      </p:sp>
      <p:sp>
        <p:nvSpPr>
          <p:cNvPr id="156676" name="Rectangle 4">
            <a:extLst>
              <a:ext uri="{FF2B5EF4-FFF2-40B4-BE49-F238E27FC236}">
                <a16:creationId xmlns:a16="http://schemas.microsoft.com/office/drawing/2014/main" id="{80792AA9-FEAB-46D6-931C-9200DDA93D68}"/>
              </a:ext>
            </a:extLst>
          </p:cNvPr>
          <p:cNvSpPr>
            <a:spLocks noGrp="1" noChangeArrowheads="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156677" name="Rectangle 5">
            <a:extLst>
              <a:ext uri="{FF2B5EF4-FFF2-40B4-BE49-F238E27FC236}">
                <a16:creationId xmlns:a16="http://schemas.microsoft.com/office/drawing/2014/main" id="{AFE6A140-3364-452A-88A6-DC596410FE90}"/>
              </a:ext>
            </a:extLst>
          </p:cNvPr>
          <p:cNvSpPr>
            <a:spLocks noGrp="1" noChangeArrowheads="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Times" panose="02020603060405020304" pitchFamily="18" charset="0"/>
              </a:defRPr>
            </a:lvl1pPr>
          </a:lstStyle>
          <a:p>
            <a:pPr>
              <a:defRPr/>
            </a:pPr>
            <a:fld id="{D07E4AFA-46A3-414A-BB18-A106EB7916F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9AF712A-B764-435B-A9CF-A0E740FEA314}"/>
              </a:ext>
            </a:extLst>
          </p:cNvPr>
          <p:cNvSpPr>
            <a:spLocks noGrp="1" noChangeArrowheads="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22531" name="Rectangle 3">
            <a:extLst>
              <a:ext uri="{FF2B5EF4-FFF2-40B4-BE49-F238E27FC236}">
                <a16:creationId xmlns:a16="http://schemas.microsoft.com/office/drawing/2014/main" id="{0B2B5638-F198-47F4-A45A-D4E57F809116}"/>
              </a:ext>
            </a:extLst>
          </p:cNvPr>
          <p:cNvSpPr>
            <a:spLocks noGrp="1" noChangeArrowheads="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imes" pitchFamily="18" charset="0"/>
              </a:defRPr>
            </a:lvl1pPr>
          </a:lstStyle>
          <a:p>
            <a:pPr>
              <a:defRPr/>
            </a:pPr>
            <a:endParaRPr lang="en-US" altLang="zh-CN"/>
          </a:p>
        </p:txBody>
      </p:sp>
      <p:sp>
        <p:nvSpPr>
          <p:cNvPr id="7172" name="Rectangle 4">
            <a:extLst>
              <a:ext uri="{FF2B5EF4-FFF2-40B4-BE49-F238E27FC236}">
                <a16:creationId xmlns:a16="http://schemas.microsoft.com/office/drawing/2014/main" id="{0626EE90-34F8-4708-B080-C1D3356EB4C6}"/>
              </a:ext>
            </a:extLst>
          </p:cNvPr>
          <p:cNvSpPr>
            <a:spLocks noGrp="1" noRot="1" noChangeAspect="1" noChangeArrowheads="1" noTextEdit="1"/>
          </p:cNvSpPr>
          <p:nvPr>
            <p:ph type="sldImg" idx="2"/>
          </p:nvPr>
        </p:nvSpPr>
        <p:spPr bwMode="auto">
          <a:xfrm>
            <a:off x="609600" y="57150"/>
            <a:ext cx="5562600" cy="4171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ED67F5C1-21C4-4D3E-9034-82B726D29767}"/>
              </a:ext>
            </a:extLst>
          </p:cNvPr>
          <p:cNvSpPr>
            <a:spLocks noGrp="1" noChangeArrowheads="1"/>
          </p:cNvSpPr>
          <p:nvPr>
            <p:ph type="body" sz="quarter" idx="3"/>
          </p:nvPr>
        </p:nvSpPr>
        <p:spPr bwMode="auto">
          <a:xfrm>
            <a:off x="228600" y="4267200"/>
            <a:ext cx="6400800" cy="45720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a:extLst>
              <a:ext uri="{FF2B5EF4-FFF2-40B4-BE49-F238E27FC236}">
                <a16:creationId xmlns:a16="http://schemas.microsoft.com/office/drawing/2014/main" id="{5D819DE3-3F96-42CC-8346-636DB400BE3E}"/>
              </a:ext>
            </a:extLst>
          </p:cNvPr>
          <p:cNvSpPr>
            <a:spLocks noGrp="1" noChangeArrowheads="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22535" name="Rectangle 7">
            <a:extLst>
              <a:ext uri="{FF2B5EF4-FFF2-40B4-BE49-F238E27FC236}">
                <a16:creationId xmlns:a16="http://schemas.microsoft.com/office/drawing/2014/main" id="{393A4E13-D2A0-410E-9CA4-63B5E0F5B295}"/>
              </a:ext>
            </a:extLst>
          </p:cNvPr>
          <p:cNvSpPr>
            <a:spLocks noGrp="1" noChangeArrowheads="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Times" panose="02020603060405020304" pitchFamily="18" charset="0"/>
              </a:defRPr>
            </a:lvl1pPr>
          </a:lstStyle>
          <a:p>
            <a:pPr>
              <a:defRPr/>
            </a:pPr>
            <a:fld id="{5E6702E5-5A51-4C9F-9A65-DE0D7C5A7E2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200" kern="1200">
        <a:solidFill>
          <a:schemeClr val="tx1"/>
        </a:solidFill>
        <a:latin typeface="Times" pitchFamily="18" charset="0"/>
        <a:ea typeface="宋体" pitchFamily="2" charset="-122"/>
        <a:cs typeface="+mn-cs"/>
      </a:defRPr>
    </a:lvl1pPr>
    <a:lvl2pPr marL="457200" algn="l" rtl="0" eaLnBrk="0" fontAlgn="base" hangingPunct="0">
      <a:spcBef>
        <a:spcPct val="30000"/>
      </a:spcBef>
      <a:spcAft>
        <a:spcPct val="0"/>
      </a:spcAft>
      <a:defRPr sz="2800" kern="1200">
        <a:solidFill>
          <a:schemeClr val="tx1"/>
        </a:solidFill>
        <a:latin typeface="Times" pitchFamily="18" charset="0"/>
        <a:ea typeface="宋体" pitchFamily="2" charset="-122"/>
        <a:cs typeface="+mn-cs"/>
      </a:defRPr>
    </a:lvl2pPr>
    <a:lvl3pPr marL="914400" algn="l" rtl="0" eaLnBrk="0" fontAlgn="base" hangingPunct="0">
      <a:spcBef>
        <a:spcPct val="30000"/>
      </a:spcBef>
      <a:spcAft>
        <a:spcPct val="0"/>
      </a:spcAft>
      <a:defRPr sz="2400" kern="1200">
        <a:solidFill>
          <a:schemeClr val="tx1"/>
        </a:solidFill>
        <a:latin typeface="Times" pitchFamily="18" charset="0"/>
        <a:ea typeface="宋体" pitchFamily="2" charset="-122"/>
        <a:cs typeface="+mn-cs"/>
      </a:defRPr>
    </a:lvl3pPr>
    <a:lvl4pPr marL="1371600" algn="l" rtl="0" eaLnBrk="0" fontAlgn="base" hangingPunct="0">
      <a:spcBef>
        <a:spcPct val="30000"/>
      </a:spcBef>
      <a:spcAft>
        <a:spcPct val="0"/>
      </a:spcAft>
      <a:defRPr sz="2400" kern="1200">
        <a:solidFill>
          <a:schemeClr val="tx1"/>
        </a:solidFill>
        <a:latin typeface="Times" pitchFamily="18" charset="0"/>
        <a:ea typeface="宋体" pitchFamily="2" charset="-122"/>
        <a:cs typeface="+mn-cs"/>
      </a:defRPr>
    </a:lvl4pPr>
    <a:lvl5pPr marL="1828800" algn="l" rtl="0" eaLnBrk="0" fontAlgn="base" hangingPunct="0">
      <a:spcBef>
        <a:spcPct val="30000"/>
      </a:spcBef>
      <a:spcAft>
        <a:spcPct val="0"/>
      </a:spcAft>
      <a:defRPr sz="2400" kern="1200">
        <a:solidFill>
          <a:schemeClr val="tx1"/>
        </a:solidFill>
        <a:latin typeface="Times"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32F01BEB-7E87-41D9-97FB-5936C66A92B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829EDD33-07DA-4342-8C15-1C862AB29DE8}" type="slidenum">
              <a:rPr lang="en-US" altLang="zh-CN" smtClean="0">
                <a:latin typeface="Times" panose="02020603050405020304" pitchFamily="18" charset="0"/>
              </a:rPr>
              <a:pPr fontAlgn="base">
                <a:spcBef>
                  <a:spcPct val="0"/>
                </a:spcBef>
                <a:spcAft>
                  <a:spcPct val="0"/>
                </a:spcAft>
              </a:pPr>
              <a:t>1</a:t>
            </a:fld>
            <a:endParaRPr lang="en-US" altLang="zh-CN">
              <a:latin typeface="Times" panose="02020603050405020304" pitchFamily="18" charset="0"/>
            </a:endParaRPr>
          </a:p>
        </p:txBody>
      </p:sp>
      <p:sp>
        <p:nvSpPr>
          <p:cNvPr id="10243" name="Rectangle 2">
            <a:extLst>
              <a:ext uri="{FF2B5EF4-FFF2-40B4-BE49-F238E27FC236}">
                <a16:creationId xmlns:a16="http://schemas.microsoft.com/office/drawing/2014/main" id="{0BA326DE-0241-441D-8EFB-22BB4D2E0EA8}"/>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1B081A63-E0A1-4DD7-ACD8-5C7F5ACC833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85297DF-EBD9-45FF-8933-11660AFCE1D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86050BF9-B276-4F71-914F-277B1B9E3217}" type="slidenum">
              <a:rPr lang="en-US" altLang="zh-CN" smtClean="0">
                <a:latin typeface="Times" panose="02020603050405020304" pitchFamily="18" charset="0"/>
              </a:rPr>
              <a:pPr fontAlgn="base">
                <a:spcBef>
                  <a:spcPct val="0"/>
                </a:spcBef>
                <a:spcAft>
                  <a:spcPct val="0"/>
                </a:spcAft>
              </a:pPr>
              <a:t>21</a:t>
            </a:fld>
            <a:endParaRPr lang="en-US" altLang="zh-CN">
              <a:latin typeface="Times" panose="02020603050405020304" pitchFamily="18" charset="0"/>
            </a:endParaRPr>
          </a:p>
        </p:txBody>
      </p:sp>
      <p:sp>
        <p:nvSpPr>
          <p:cNvPr id="29699" name="Rectangle 2">
            <a:extLst>
              <a:ext uri="{FF2B5EF4-FFF2-40B4-BE49-F238E27FC236}">
                <a16:creationId xmlns:a16="http://schemas.microsoft.com/office/drawing/2014/main" id="{C6EFB903-5C22-4D9F-A97C-C0EE6D8C5DA8}"/>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A7BA88BC-4586-441D-9A14-2B6E7D41872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b="1">
              <a:solidFill>
                <a:srgbClr val="003399"/>
              </a:solidFill>
              <a:ea typeface="仿宋_GB2312" pitchFamily="49" charset="-122"/>
            </a:endParaRPr>
          </a:p>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A0EC8658-D8B6-468E-895F-778F6207F746}"/>
              </a:ext>
            </a:extLst>
          </p:cNvPr>
          <p:cNvSpPr>
            <a:spLocks noGrp="1" noRot="1" noChangeAspect="1" noChangeArrowheads="1" noTextEdit="1"/>
          </p:cNvSpPr>
          <p:nvPr>
            <p:ph type="sldImg"/>
          </p:nvPr>
        </p:nvSpPr>
        <p:spPr>
          <a:ln/>
        </p:spPr>
      </p:sp>
      <p:sp>
        <p:nvSpPr>
          <p:cNvPr id="83971" name="备注占位符 2">
            <a:extLst>
              <a:ext uri="{FF2B5EF4-FFF2-40B4-BE49-F238E27FC236}">
                <a16:creationId xmlns:a16="http://schemas.microsoft.com/office/drawing/2014/main" id="{57A28ECC-0B20-4A5E-8137-094DAACA8A1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83972" name="灯片编号占位符 3">
            <a:extLst>
              <a:ext uri="{FF2B5EF4-FFF2-40B4-BE49-F238E27FC236}">
                <a16:creationId xmlns:a16="http://schemas.microsoft.com/office/drawing/2014/main" id="{E4667B36-DAD1-43F9-81FC-2C9E0E3B1731}"/>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FE10ED3F-20A6-400A-AE97-1F090D619FF8}" type="slidenum">
              <a:rPr lang="en-US" altLang="zh-CN" smtClean="0">
                <a:latin typeface="Times" panose="02020603050405020304" pitchFamily="18" charset="0"/>
              </a:rPr>
              <a:pPr fontAlgn="base">
                <a:spcBef>
                  <a:spcPct val="0"/>
                </a:spcBef>
                <a:spcAft>
                  <a:spcPct val="0"/>
                </a:spcAft>
              </a:pPr>
              <a:t>73</a:t>
            </a:fld>
            <a:endParaRPr lang="en-US" altLang="zh-CN">
              <a:latin typeface="Times"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65D2CE20-9BD7-4B33-8CCD-7FD93CA76B48}"/>
              </a:ext>
            </a:extLst>
          </p:cNvPr>
          <p:cNvSpPr>
            <a:spLocks noGrp="1" noRot="1" noChangeAspect="1" noChangeArrowheads="1" noTextEdit="1"/>
          </p:cNvSpPr>
          <p:nvPr>
            <p:ph type="sldImg"/>
          </p:nvPr>
        </p:nvSpPr>
        <p:spPr>
          <a:ln/>
        </p:spPr>
      </p:sp>
      <p:sp>
        <p:nvSpPr>
          <p:cNvPr id="86019" name="备注占位符 2">
            <a:extLst>
              <a:ext uri="{FF2B5EF4-FFF2-40B4-BE49-F238E27FC236}">
                <a16:creationId xmlns:a16="http://schemas.microsoft.com/office/drawing/2014/main" id="{1242A734-5780-4F6D-AA45-7B421AB910FB}"/>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86020" name="灯片编号占位符 3">
            <a:extLst>
              <a:ext uri="{FF2B5EF4-FFF2-40B4-BE49-F238E27FC236}">
                <a16:creationId xmlns:a16="http://schemas.microsoft.com/office/drawing/2014/main" id="{CFFDFCF6-C492-45CF-A823-D60956F16460}"/>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1F844C18-8A58-4A62-A195-B9B51A3729C8}" type="slidenum">
              <a:rPr lang="en-US" altLang="zh-CN" smtClean="0">
                <a:latin typeface="Times" panose="02020603050405020304" pitchFamily="18" charset="0"/>
              </a:rPr>
              <a:pPr fontAlgn="base">
                <a:spcBef>
                  <a:spcPct val="0"/>
                </a:spcBef>
                <a:spcAft>
                  <a:spcPct val="0"/>
                </a:spcAft>
              </a:pPr>
              <a:t>74</a:t>
            </a:fld>
            <a:endParaRPr lang="en-US" altLang="zh-CN">
              <a:latin typeface="Times"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BFE981BB-ECAB-4063-8F7F-50DAD21E9B36}"/>
              </a:ext>
            </a:extLst>
          </p:cNvPr>
          <p:cNvSpPr>
            <a:spLocks noGrp="1" noRot="1" noChangeAspect="1" noChangeArrowheads="1" noTextEdit="1"/>
          </p:cNvSpPr>
          <p:nvPr>
            <p:ph type="sldImg"/>
          </p:nvPr>
        </p:nvSpPr>
        <p:spPr>
          <a:ln/>
        </p:spPr>
      </p:sp>
      <p:sp>
        <p:nvSpPr>
          <p:cNvPr id="90115" name="备注占位符 2">
            <a:extLst>
              <a:ext uri="{FF2B5EF4-FFF2-40B4-BE49-F238E27FC236}">
                <a16:creationId xmlns:a16="http://schemas.microsoft.com/office/drawing/2014/main" id="{509F3FB5-0776-4E42-B90F-89B481E34E4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90116" name="灯片编号占位符 3">
            <a:extLst>
              <a:ext uri="{FF2B5EF4-FFF2-40B4-BE49-F238E27FC236}">
                <a16:creationId xmlns:a16="http://schemas.microsoft.com/office/drawing/2014/main" id="{CF5AC938-7937-4802-B4B6-3808D6C97C66}"/>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7271AC79-93CF-451F-9603-3BEAB69B30DA}" type="slidenum">
              <a:rPr lang="en-US" altLang="zh-CN" smtClean="0">
                <a:latin typeface="Times" panose="02020603050405020304" pitchFamily="18" charset="0"/>
              </a:rPr>
              <a:pPr fontAlgn="base">
                <a:spcBef>
                  <a:spcPct val="0"/>
                </a:spcBef>
                <a:spcAft>
                  <a:spcPct val="0"/>
                </a:spcAft>
              </a:pPr>
              <a:t>77</a:t>
            </a:fld>
            <a:endParaRPr lang="en-US" altLang="zh-CN">
              <a:latin typeface="Times"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478FD523-201F-4DFD-A6EE-7B3837213D1D}"/>
              </a:ext>
            </a:extLst>
          </p:cNvPr>
          <p:cNvSpPr/>
          <p:nvPr/>
        </p:nvSpPr>
        <p:spPr>
          <a:xfrm>
            <a:off x="0" y="0"/>
            <a:ext cx="9144000" cy="457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9">
            <a:extLst>
              <a:ext uri="{FF2B5EF4-FFF2-40B4-BE49-F238E27FC236}">
                <a16:creationId xmlns:a16="http://schemas.microsoft.com/office/drawing/2014/main" id="{C179627F-09C0-4274-93D3-4564865D594F}"/>
              </a:ext>
            </a:extLst>
          </p:cNvPr>
          <p:cNvSpPr/>
          <p:nvPr/>
        </p:nvSpPr>
        <p:spPr>
          <a:xfrm>
            <a:off x="4763" y="0"/>
            <a:ext cx="9139237" cy="4572000"/>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7">
            <a:extLst>
              <a:ext uri="{FF2B5EF4-FFF2-40B4-BE49-F238E27FC236}">
                <a16:creationId xmlns:a16="http://schemas.microsoft.com/office/drawing/2014/main" id="{92B43513-8D0F-4FEF-8A82-6172A25DB14D}"/>
              </a:ext>
            </a:extLst>
          </p:cNvPr>
          <p:cNvCxnSpPr/>
          <p:nvPr/>
        </p:nvCxnSpPr>
        <p:spPr>
          <a:xfrm flipV="1">
            <a:off x="6289675"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42900" y="4960137"/>
            <a:ext cx="5829300" cy="1463040"/>
          </a:xfrm>
        </p:spPr>
        <p:txBody>
          <a:bodyPr/>
          <a:lstStyle>
            <a:lvl1pPr algn="r">
              <a:defRPr sz="44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3">
            <a:extLst>
              <a:ext uri="{FF2B5EF4-FFF2-40B4-BE49-F238E27FC236}">
                <a16:creationId xmlns:a16="http://schemas.microsoft.com/office/drawing/2014/main" id="{EB6FC528-6DFF-4B62-9A80-2F6C61B75D47}"/>
              </a:ext>
            </a:extLst>
          </p:cNvPr>
          <p:cNvSpPr>
            <a:spLocks noGrp="1"/>
          </p:cNvSpPr>
          <p:nvPr>
            <p:ph type="dt" sz="half" idx="10"/>
          </p:nvPr>
        </p:nvSpPr>
        <p:spPr/>
        <p:txBody>
          <a:bodyPr/>
          <a:lstStyle>
            <a:lvl1pPr algn="l">
              <a:defRPr smtClean="0"/>
            </a:lvl1pPr>
          </a:lstStyle>
          <a:p>
            <a:pPr>
              <a:defRPr/>
            </a:pPr>
            <a:fld id="{BB7EFB8D-2032-473F-B231-8FAE7F603020}" type="datetimeFigureOut">
              <a:rPr lang="zh-CN" altLang="en-US"/>
              <a:pPr>
                <a:defRPr/>
              </a:pPr>
              <a:t>2020/9/10</a:t>
            </a:fld>
            <a:endParaRPr lang="zh-CN" altLang="en-US"/>
          </a:p>
        </p:txBody>
      </p:sp>
      <p:sp>
        <p:nvSpPr>
          <p:cNvPr id="8" name="Footer Placeholder 4">
            <a:extLst>
              <a:ext uri="{FF2B5EF4-FFF2-40B4-BE49-F238E27FC236}">
                <a16:creationId xmlns:a16="http://schemas.microsoft.com/office/drawing/2014/main" id="{6B04634D-8A12-4B3F-8988-ADA92B8384DD}"/>
              </a:ext>
            </a:extLst>
          </p:cNvPr>
          <p:cNvSpPr>
            <a:spLocks noGrp="1"/>
          </p:cNvSpPr>
          <p:nvPr>
            <p:ph type="ftr" sz="quarter" idx="11"/>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BBD6293B-6818-468D-BB62-3E5FA9A35153}"/>
              </a:ext>
            </a:extLst>
          </p:cNvPr>
          <p:cNvSpPr>
            <a:spLocks noGrp="1"/>
          </p:cNvSpPr>
          <p:nvPr>
            <p:ph type="sldNum" sz="quarter" idx="12"/>
          </p:nvPr>
        </p:nvSpPr>
        <p:spPr/>
        <p:txBody>
          <a:bodyPr/>
          <a:lstStyle>
            <a:lvl1pPr>
              <a:defRPr/>
            </a:lvl1pPr>
          </a:lstStyle>
          <a:p>
            <a:pPr>
              <a:defRPr/>
            </a:pPr>
            <a:fld id="{676C46D5-F042-4988-8136-8A893247CD56}" type="slidenum">
              <a:rPr lang="zh-CN" altLang="en-US"/>
              <a:pPr>
                <a:defRPr/>
              </a:pPr>
              <a:t>‹#›</a:t>
            </a:fld>
            <a:endParaRPr lang="zh-CN" altLang="en-US"/>
          </a:p>
        </p:txBody>
      </p:sp>
    </p:spTree>
    <p:extLst>
      <p:ext uri="{BB962C8B-B14F-4D97-AF65-F5344CB8AC3E}">
        <p14:creationId xmlns:p14="http://schemas.microsoft.com/office/powerpoint/2010/main" val="164725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3CF108EA-2D87-4328-B5AE-A80C5673C320}"/>
              </a:ext>
            </a:extLst>
          </p:cNvPr>
          <p:cNvSpPr>
            <a:spLocks noGrp="1"/>
          </p:cNvSpPr>
          <p:nvPr>
            <p:ph type="dt" sz="half" idx="10"/>
          </p:nvPr>
        </p:nvSpPr>
        <p:spPr/>
        <p:txBody>
          <a:bodyPr/>
          <a:lstStyle>
            <a:lvl1pPr>
              <a:defRPr/>
            </a:lvl1pPr>
          </a:lstStyle>
          <a:p>
            <a:pPr>
              <a:defRPr/>
            </a:pPr>
            <a:fld id="{9D44C7C6-40D6-4576-977F-FD7E376D5C19}" type="datetimeFigureOut">
              <a:rPr lang="zh-CN" altLang="en-US"/>
              <a:pPr>
                <a:defRPr/>
              </a:pPr>
              <a:t>2020/9/10</a:t>
            </a:fld>
            <a:endParaRPr lang="zh-CN" altLang="en-US"/>
          </a:p>
        </p:txBody>
      </p:sp>
      <p:sp>
        <p:nvSpPr>
          <p:cNvPr id="5" name="Footer Placeholder 4">
            <a:extLst>
              <a:ext uri="{FF2B5EF4-FFF2-40B4-BE49-F238E27FC236}">
                <a16:creationId xmlns:a16="http://schemas.microsoft.com/office/drawing/2014/main" id="{66673667-9A8A-482B-A306-2990463C98E3}"/>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1683AA61-EAA2-4480-8A85-458D1983F804}"/>
              </a:ext>
            </a:extLst>
          </p:cNvPr>
          <p:cNvSpPr>
            <a:spLocks noGrp="1"/>
          </p:cNvSpPr>
          <p:nvPr>
            <p:ph type="sldNum" sz="quarter" idx="12"/>
          </p:nvPr>
        </p:nvSpPr>
        <p:spPr/>
        <p:txBody>
          <a:bodyPr/>
          <a:lstStyle>
            <a:lvl1pPr>
              <a:defRPr/>
            </a:lvl1pPr>
          </a:lstStyle>
          <a:p>
            <a:pPr>
              <a:defRPr/>
            </a:pPr>
            <a:fld id="{B33274D1-CFBF-4641-A1C0-022B33F9415F}" type="slidenum">
              <a:rPr lang="zh-CN" altLang="en-US"/>
              <a:pPr>
                <a:defRPr/>
              </a:pPr>
              <a:t>‹#›</a:t>
            </a:fld>
            <a:endParaRPr lang="zh-CN" altLang="en-US"/>
          </a:p>
        </p:txBody>
      </p:sp>
    </p:spTree>
    <p:extLst>
      <p:ext uri="{BB962C8B-B14F-4D97-AF65-F5344CB8AC3E}">
        <p14:creationId xmlns:p14="http://schemas.microsoft.com/office/powerpoint/2010/main" val="3500715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cxnSp>
        <p:nvCxnSpPr>
          <p:cNvPr id="4" name="Straight Connector 6">
            <a:extLst>
              <a:ext uri="{FF2B5EF4-FFF2-40B4-BE49-F238E27FC236}">
                <a16:creationId xmlns:a16="http://schemas.microsoft.com/office/drawing/2014/main" id="{4C3A8C1F-3922-4806-894B-C45311DACB90}"/>
              </a:ext>
            </a:extLst>
          </p:cNvPr>
          <p:cNvCxnSpPr/>
          <p:nvPr/>
        </p:nvCxnSpPr>
        <p:spPr>
          <a:xfrm rot="5400000" flipV="1">
            <a:off x="7543800" y="173038"/>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65D103A8-79B9-448D-8E15-8BE915A0ED9F}"/>
              </a:ext>
            </a:extLst>
          </p:cNvPr>
          <p:cNvSpPr>
            <a:spLocks noGrp="1"/>
          </p:cNvSpPr>
          <p:nvPr>
            <p:ph type="dt" sz="half" idx="10"/>
          </p:nvPr>
        </p:nvSpPr>
        <p:spPr/>
        <p:txBody>
          <a:bodyPr/>
          <a:lstStyle>
            <a:lvl1pPr>
              <a:defRPr/>
            </a:lvl1pPr>
          </a:lstStyle>
          <a:p>
            <a:pPr>
              <a:defRPr/>
            </a:pPr>
            <a:fld id="{9F42AADB-4840-4CE7-BA8A-5A96E6B090C2}" type="datetimeFigureOut">
              <a:rPr lang="zh-CN" altLang="en-US"/>
              <a:pPr>
                <a:defRPr/>
              </a:pPr>
              <a:t>2020/9/10</a:t>
            </a:fld>
            <a:endParaRPr lang="zh-CN" altLang="en-US"/>
          </a:p>
        </p:txBody>
      </p:sp>
      <p:sp>
        <p:nvSpPr>
          <p:cNvPr id="6" name="Footer Placeholder 4">
            <a:extLst>
              <a:ext uri="{FF2B5EF4-FFF2-40B4-BE49-F238E27FC236}">
                <a16:creationId xmlns:a16="http://schemas.microsoft.com/office/drawing/2014/main" id="{DB60A604-D4DF-4A1A-86F7-56E23EF3859A}"/>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DF7887F7-41D0-4469-8B5D-AA6CC4A94FBC}"/>
              </a:ext>
            </a:extLst>
          </p:cNvPr>
          <p:cNvSpPr>
            <a:spLocks noGrp="1"/>
          </p:cNvSpPr>
          <p:nvPr>
            <p:ph type="sldNum" sz="quarter" idx="12"/>
          </p:nvPr>
        </p:nvSpPr>
        <p:spPr/>
        <p:txBody>
          <a:bodyPr/>
          <a:lstStyle>
            <a:lvl1pPr>
              <a:defRPr/>
            </a:lvl1pPr>
          </a:lstStyle>
          <a:p>
            <a:pPr>
              <a:defRPr/>
            </a:pPr>
            <a:fld id="{6EDA22BD-8A65-4183-B717-0D9344C89325}" type="slidenum">
              <a:rPr lang="zh-CN" altLang="en-US"/>
              <a:pPr>
                <a:defRPr/>
              </a:pPr>
              <a:t>‹#›</a:t>
            </a:fld>
            <a:endParaRPr lang="zh-CN" altLang="en-US"/>
          </a:p>
        </p:txBody>
      </p:sp>
    </p:spTree>
    <p:extLst>
      <p:ext uri="{BB962C8B-B14F-4D97-AF65-F5344CB8AC3E}">
        <p14:creationId xmlns:p14="http://schemas.microsoft.com/office/powerpoint/2010/main" val="347469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5D876E8A-0EEA-4A01-B53D-FDB0510AA58E}"/>
              </a:ext>
            </a:extLst>
          </p:cNvPr>
          <p:cNvSpPr>
            <a:spLocks noGrp="1"/>
          </p:cNvSpPr>
          <p:nvPr>
            <p:ph type="dt" sz="half" idx="10"/>
          </p:nvPr>
        </p:nvSpPr>
        <p:spPr/>
        <p:txBody>
          <a:bodyPr/>
          <a:lstStyle>
            <a:lvl1pPr>
              <a:defRPr/>
            </a:lvl1pPr>
          </a:lstStyle>
          <a:p>
            <a:pPr>
              <a:defRPr/>
            </a:pPr>
            <a:fld id="{1E0C62A9-999F-438A-9A33-A9A927AD76EB}" type="datetimeFigureOut">
              <a:rPr lang="zh-CN" altLang="en-US"/>
              <a:pPr>
                <a:defRPr/>
              </a:pPr>
              <a:t>2020/9/10</a:t>
            </a:fld>
            <a:endParaRPr lang="zh-CN" altLang="en-US"/>
          </a:p>
        </p:txBody>
      </p:sp>
      <p:sp>
        <p:nvSpPr>
          <p:cNvPr id="5" name="Footer Placeholder 4">
            <a:extLst>
              <a:ext uri="{FF2B5EF4-FFF2-40B4-BE49-F238E27FC236}">
                <a16:creationId xmlns:a16="http://schemas.microsoft.com/office/drawing/2014/main" id="{1207E148-90A8-468F-906E-BA63CCD35C08}"/>
              </a:ext>
            </a:extLst>
          </p:cNvPr>
          <p:cNvSpPr>
            <a:spLocks noGrp="1"/>
          </p:cNvSpPr>
          <p:nvPr>
            <p:ph type="ftr" sz="quarter" idx="11"/>
          </p:nvPr>
        </p:nvSpPr>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E1691767-05ED-46E7-A3A6-163E979E2734}"/>
              </a:ext>
            </a:extLst>
          </p:cNvPr>
          <p:cNvSpPr>
            <a:spLocks noGrp="1"/>
          </p:cNvSpPr>
          <p:nvPr>
            <p:ph type="sldNum" sz="quarter" idx="12"/>
          </p:nvPr>
        </p:nvSpPr>
        <p:spPr/>
        <p:txBody>
          <a:bodyPr/>
          <a:lstStyle>
            <a:lvl1pPr>
              <a:defRPr/>
            </a:lvl1pPr>
          </a:lstStyle>
          <a:p>
            <a:pPr>
              <a:defRPr/>
            </a:pPr>
            <a:fld id="{21CB7E68-D4ED-4B23-8730-02EF904833E0}" type="slidenum">
              <a:rPr lang="zh-CN" altLang="en-US"/>
              <a:pPr>
                <a:defRPr/>
              </a:pPr>
              <a:t>‹#›</a:t>
            </a:fld>
            <a:endParaRPr lang="zh-CN" altLang="en-US"/>
          </a:p>
        </p:txBody>
      </p:sp>
    </p:spTree>
    <p:extLst>
      <p:ext uri="{BB962C8B-B14F-4D97-AF65-F5344CB8AC3E}">
        <p14:creationId xmlns:p14="http://schemas.microsoft.com/office/powerpoint/2010/main" val="284127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DB4BC15C-8C09-4843-B1CA-E0159A2F479D}"/>
              </a:ext>
            </a:extLst>
          </p:cNvPr>
          <p:cNvSpPr/>
          <p:nvPr/>
        </p:nvSpPr>
        <p:spPr>
          <a:xfrm>
            <a:off x="0" y="0"/>
            <a:ext cx="9144000" cy="457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10">
            <a:extLst>
              <a:ext uri="{FF2B5EF4-FFF2-40B4-BE49-F238E27FC236}">
                <a16:creationId xmlns:a16="http://schemas.microsoft.com/office/drawing/2014/main" id="{4B07193A-C299-4239-B383-3076EBA58426}"/>
              </a:ext>
            </a:extLst>
          </p:cNvPr>
          <p:cNvSpPr/>
          <p:nvPr/>
        </p:nvSpPr>
        <p:spPr>
          <a:xfrm>
            <a:off x="4763" y="0"/>
            <a:ext cx="9139237" cy="4572000"/>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7">
            <a:extLst>
              <a:ext uri="{FF2B5EF4-FFF2-40B4-BE49-F238E27FC236}">
                <a16:creationId xmlns:a16="http://schemas.microsoft.com/office/drawing/2014/main" id="{3D049136-68F1-4586-B4CB-422907909720}"/>
              </a:ext>
            </a:extLst>
          </p:cNvPr>
          <p:cNvCxnSpPr/>
          <p:nvPr/>
        </p:nvCxnSpPr>
        <p:spPr>
          <a:xfrm flipV="1">
            <a:off x="6289675"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42900" y="4960137"/>
            <a:ext cx="5829300" cy="1463040"/>
          </a:xfrm>
        </p:spPr>
        <p:txBody>
          <a:bodyPr/>
          <a:lstStyle>
            <a:lvl1pPr algn="r">
              <a:defRPr sz="44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7" name="Date Placeholder 3">
            <a:extLst>
              <a:ext uri="{FF2B5EF4-FFF2-40B4-BE49-F238E27FC236}">
                <a16:creationId xmlns:a16="http://schemas.microsoft.com/office/drawing/2014/main" id="{1E52D794-5A87-45CD-9C7E-5B2021BC428B}"/>
              </a:ext>
            </a:extLst>
          </p:cNvPr>
          <p:cNvSpPr>
            <a:spLocks noGrp="1"/>
          </p:cNvSpPr>
          <p:nvPr>
            <p:ph type="dt" sz="half" idx="10"/>
          </p:nvPr>
        </p:nvSpPr>
        <p:spPr/>
        <p:txBody>
          <a:bodyPr/>
          <a:lstStyle>
            <a:lvl1pPr>
              <a:defRPr/>
            </a:lvl1pPr>
          </a:lstStyle>
          <a:p>
            <a:pPr>
              <a:defRPr/>
            </a:pPr>
            <a:fld id="{0FC24E1F-FF7C-42C2-886E-3B614319184C}" type="datetimeFigureOut">
              <a:rPr lang="zh-CN" altLang="en-US"/>
              <a:pPr>
                <a:defRPr/>
              </a:pPr>
              <a:t>2020/9/10</a:t>
            </a:fld>
            <a:endParaRPr lang="zh-CN" altLang="en-US"/>
          </a:p>
        </p:txBody>
      </p:sp>
      <p:sp>
        <p:nvSpPr>
          <p:cNvPr id="8" name="Footer Placeholder 4">
            <a:extLst>
              <a:ext uri="{FF2B5EF4-FFF2-40B4-BE49-F238E27FC236}">
                <a16:creationId xmlns:a16="http://schemas.microsoft.com/office/drawing/2014/main" id="{9104A4FD-2D87-4F45-9397-C29A48066EDB}"/>
              </a:ext>
            </a:extLst>
          </p:cNvPr>
          <p:cNvSpPr>
            <a:spLocks noGrp="1"/>
          </p:cNvSpPr>
          <p:nvPr>
            <p:ph type="ftr" sz="quarter" idx="11"/>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CECEDA0D-0131-44C4-843D-ACF3C78BC200}"/>
              </a:ext>
            </a:extLst>
          </p:cNvPr>
          <p:cNvSpPr>
            <a:spLocks noGrp="1"/>
          </p:cNvSpPr>
          <p:nvPr>
            <p:ph type="sldNum" sz="quarter" idx="12"/>
          </p:nvPr>
        </p:nvSpPr>
        <p:spPr/>
        <p:txBody>
          <a:bodyPr/>
          <a:lstStyle>
            <a:lvl1pPr>
              <a:defRPr/>
            </a:lvl1pPr>
          </a:lstStyle>
          <a:p>
            <a:pPr>
              <a:defRPr/>
            </a:pPr>
            <a:fld id="{019033B4-7661-4B40-82FC-205F979ABB84}" type="slidenum">
              <a:rPr lang="zh-CN" altLang="en-US"/>
              <a:pPr>
                <a:defRPr/>
              </a:pPr>
              <a:t>‹#›</a:t>
            </a:fld>
            <a:endParaRPr lang="zh-CN" altLang="en-US"/>
          </a:p>
        </p:txBody>
      </p:sp>
    </p:spTree>
    <p:extLst>
      <p:ext uri="{BB962C8B-B14F-4D97-AF65-F5344CB8AC3E}">
        <p14:creationId xmlns:p14="http://schemas.microsoft.com/office/powerpoint/2010/main" val="156516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72E47477-984C-4602-9AEB-D8BD0A41C876}"/>
              </a:ext>
            </a:extLst>
          </p:cNvPr>
          <p:cNvSpPr>
            <a:spLocks noGrp="1"/>
          </p:cNvSpPr>
          <p:nvPr>
            <p:ph type="dt" sz="half" idx="10"/>
          </p:nvPr>
        </p:nvSpPr>
        <p:spPr/>
        <p:txBody>
          <a:bodyPr/>
          <a:lstStyle>
            <a:lvl1pPr>
              <a:defRPr/>
            </a:lvl1pPr>
          </a:lstStyle>
          <a:p>
            <a:pPr>
              <a:defRPr/>
            </a:pPr>
            <a:fld id="{4153444B-7112-4306-873A-AA1D3255B1BC}" type="datetimeFigureOut">
              <a:rPr lang="zh-CN" altLang="en-US"/>
              <a:pPr>
                <a:defRPr/>
              </a:pPr>
              <a:t>2020/9/10</a:t>
            </a:fld>
            <a:endParaRPr lang="zh-CN" altLang="en-US"/>
          </a:p>
        </p:txBody>
      </p:sp>
      <p:sp>
        <p:nvSpPr>
          <p:cNvPr id="6" name="Footer Placeholder 4">
            <a:extLst>
              <a:ext uri="{FF2B5EF4-FFF2-40B4-BE49-F238E27FC236}">
                <a16:creationId xmlns:a16="http://schemas.microsoft.com/office/drawing/2014/main" id="{874B3EFA-4279-4B22-88AF-B9CA9D7676D6}"/>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A1ABC716-B248-4F5E-8E0C-E2AA1AF2F6BE}"/>
              </a:ext>
            </a:extLst>
          </p:cNvPr>
          <p:cNvSpPr>
            <a:spLocks noGrp="1"/>
          </p:cNvSpPr>
          <p:nvPr>
            <p:ph type="sldNum" sz="quarter" idx="12"/>
          </p:nvPr>
        </p:nvSpPr>
        <p:spPr/>
        <p:txBody>
          <a:bodyPr/>
          <a:lstStyle>
            <a:lvl1pPr>
              <a:defRPr/>
            </a:lvl1pPr>
          </a:lstStyle>
          <a:p>
            <a:pPr>
              <a:defRPr/>
            </a:pPr>
            <a:fld id="{DB2BA9EF-6744-4108-94D9-55FA6072FD3A}" type="slidenum">
              <a:rPr lang="zh-CN" altLang="en-US"/>
              <a:pPr>
                <a:defRPr/>
              </a:pPr>
              <a:t>‹#›</a:t>
            </a:fld>
            <a:endParaRPr lang="zh-CN" altLang="en-US"/>
          </a:p>
        </p:txBody>
      </p:sp>
    </p:spTree>
    <p:extLst>
      <p:ext uri="{BB962C8B-B14F-4D97-AF65-F5344CB8AC3E}">
        <p14:creationId xmlns:p14="http://schemas.microsoft.com/office/powerpoint/2010/main" val="181080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768096" y="2967788"/>
            <a:ext cx="356616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491990" y="2967788"/>
            <a:ext cx="356616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0B3A25FC-CAE8-4E62-B036-7B7A4B59E161}"/>
              </a:ext>
            </a:extLst>
          </p:cNvPr>
          <p:cNvSpPr>
            <a:spLocks noGrp="1"/>
          </p:cNvSpPr>
          <p:nvPr>
            <p:ph type="dt" sz="half" idx="10"/>
          </p:nvPr>
        </p:nvSpPr>
        <p:spPr/>
        <p:txBody>
          <a:bodyPr/>
          <a:lstStyle>
            <a:lvl1pPr>
              <a:defRPr/>
            </a:lvl1pPr>
          </a:lstStyle>
          <a:p>
            <a:pPr>
              <a:defRPr/>
            </a:pPr>
            <a:fld id="{F39A97D6-52E6-49B2-B27C-F13A4AE20914}" type="datetimeFigureOut">
              <a:rPr lang="zh-CN" altLang="en-US"/>
              <a:pPr>
                <a:defRPr/>
              </a:pPr>
              <a:t>2020/9/10</a:t>
            </a:fld>
            <a:endParaRPr lang="zh-CN" altLang="en-US"/>
          </a:p>
        </p:txBody>
      </p:sp>
      <p:sp>
        <p:nvSpPr>
          <p:cNvPr id="8" name="Footer Placeholder 4">
            <a:extLst>
              <a:ext uri="{FF2B5EF4-FFF2-40B4-BE49-F238E27FC236}">
                <a16:creationId xmlns:a16="http://schemas.microsoft.com/office/drawing/2014/main" id="{AC79AB9F-346E-47BD-BADA-021DA1DD1793}"/>
              </a:ext>
            </a:extLst>
          </p:cNvPr>
          <p:cNvSpPr>
            <a:spLocks noGrp="1"/>
          </p:cNvSpPr>
          <p:nvPr>
            <p:ph type="ftr" sz="quarter" idx="11"/>
          </p:nvPr>
        </p:nvSpPr>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2646B592-A120-40B3-8AFB-3A3459F27C01}"/>
              </a:ext>
            </a:extLst>
          </p:cNvPr>
          <p:cNvSpPr>
            <a:spLocks noGrp="1"/>
          </p:cNvSpPr>
          <p:nvPr>
            <p:ph type="sldNum" sz="quarter" idx="12"/>
          </p:nvPr>
        </p:nvSpPr>
        <p:spPr/>
        <p:txBody>
          <a:bodyPr/>
          <a:lstStyle>
            <a:lvl1pPr>
              <a:defRPr/>
            </a:lvl1pPr>
          </a:lstStyle>
          <a:p>
            <a:pPr>
              <a:defRPr/>
            </a:pPr>
            <a:fld id="{53E80E6F-4FDF-40E5-927A-0A5752574D57}" type="slidenum">
              <a:rPr lang="zh-CN" altLang="en-US"/>
              <a:pPr>
                <a:defRPr/>
              </a:pPr>
              <a:t>‹#›</a:t>
            </a:fld>
            <a:endParaRPr lang="zh-CN" altLang="en-US"/>
          </a:p>
        </p:txBody>
      </p:sp>
    </p:spTree>
    <p:extLst>
      <p:ext uri="{BB962C8B-B14F-4D97-AF65-F5344CB8AC3E}">
        <p14:creationId xmlns:p14="http://schemas.microsoft.com/office/powerpoint/2010/main" val="4137549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80CAF082-D36B-4F0B-A2E9-FF27734E36AE}"/>
              </a:ext>
            </a:extLst>
          </p:cNvPr>
          <p:cNvSpPr>
            <a:spLocks noGrp="1"/>
          </p:cNvSpPr>
          <p:nvPr>
            <p:ph type="dt" sz="half" idx="10"/>
          </p:nvPr>
        </p:nvSpPr>
        <p:spPr/>
        <p:txBody>
          <a:bodyPr/>
          <a:lstStyle>
            <a:lvl1pPr>
              <a:defRPr/>
            </a:lvl1pPr>
          </a:lstStyle>
          <a:p>
            <a:pPr>
              <a:defRPr/>
            </a:pPr>
            <a:fld id="{C1A2F60C-F2DE-49F2-BB2B-E29A810D0A94}" type="datetimeFigureOut">
              <a:rPr lang="zh-CN" altLang="en-US"/>
              <a:pPr>
                <a:defRPr/>
              </a:pPr>
              <a:t>2020/9/10</a:t>
            </a:fld>
            <a:endParaRPr lang="zh-CN" altLang="en-US"/>
          </a:p>
        </p:txBody>
      </p:sp>
      <p:sp>
        <p:nvSpPr>
          <p:cNvPr id="4" name="Footer Placeholder 4">
            <a:extLst>
              <a:ext uri="{FF2B5EF4-FFF2-40B4-BE49-F238E27FC236}">
                <a16:creationId xmlns:a16="http://schemas.microsoft.com/office/drawing/2014/main" id="{C51C3380-3D3B-41FE-8CC7-D41E37449F68}"/>
              </a:ext>
            </a:extLst>
          </p:cNvPr>
          <p:cNvSpPr>
            <a:spLocks noGrp="1"/>
          </p:cNvSpPr>
          <p:nvPr>
            <p:ph type="ftr" sz="quarter" idx="11"/>
          </p:nvPr>
        </p:nvSpPr>
        <p:spPr/>
        <p:txBody>
          <a:bodyPr/>
          <a:lstStyle>
            <a:lvl1pPr>
              <a:defRPr/>
            </a:lvl1pPr>
          </a:lstStyle>
          <a:p>
            <a:pPr>
              <a:defRPr/>
            </a:pPr>
            <a:endParaRPr lang="zh-CN" altLang="en-US"/>
          </a:p>
        </p:txBody>
      </p:sp>
      <p:sp>
        <p:nvSpPr>
          <p:cNvPr id="5" name="Slide Number Placeholder 5">
            <a:extLst>
              <a:ext uri="{FF2B5EF4-FFF2-40B4-BE49-F238E27FC236}">
                <a16:creationId xmlns:a16="http://schemas.microsoft.com/office/drawing/2014/main" id="{E60E5035-0186-43C8-8285-A437C88C81E1}"/>
              </a:ext>
            </a:extLst>
          </p:cNvPr>
          <p:cNvSpPr>
            <a:spLocks noGrp="1"/>
          </p:cNvSpPr>
          <p:nvPr>
            <p:ph type="sldNum" sz="quarter" idx="12"/>
          </p:nvPr>
        </p:nvSpPr>
        <p:spPr/>
        <p:txBody>
          <a:bodyPr/>
          <a:lstStyle>
            <a:lvl1pPr>
              <a:defRPr/>
            </a:lvl1pPr>
          </a:lstStyle>
          <a:p>
            <a:pPr>
              <a:defRPr/>
            </a:pPr>
            <a:fld id="{FA4F5C98-BC97-4816-8FCD-776D08573DF8}" type="slidenum">
              <a:rPr lang="zh-CN" altLang="en-US"/>
              <a:pPr>
                <a:defRPr/>
              </a:pPr>
              <a:t>‹#›</a:t>
            </a:fld>
            <a:endParaRPr lang="zh-CN" altLang="en-US"/>
          </a:p>
        </p:txBody>
      </p:sp>
    </p:spTree>
    <p:extLst>
      <p:ext uri="{BB962C8B-B14F-4D97-AF65-F5344CB8AC3E}">
        <p14:creationId xmlns:p14="http://schemas.microsoft.com/office/powerpoint/2010/main" val="14531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8AC80-BA10-48A9-BF71-2087AD3D588C}"/>
              </a:ext>
            </a:extLst>
          </p:cNvPr>
          <p:cNvSpPr>
            <a:spLocks noGrp="1"/>
          </p:cNvSpPr>
          <p:nvPr>
            <p:ph type="dt" sz="half" idx="10"/>
          </p:nvPr>
        </p:nvSpPr>
        <p:spPr/>
        <p:txBody>
          <a:bodyPr/>
          <a:lstStyle>
            <a:lvl1pPr>
              <a:defRPr/>
            </a:lvl1pPr>
          </a:lstStyle>
          <a:p>
            <a:pPr>
              <a:defRPr/>
            </a:pPr>
            <a:fld id="{1572E535-414D-4910-89B7-FBAAA80ED7F8}" type="datetimeFigureOut">
              <a:rPr lang="zh-CN" altLang="en-US"/>
              <a:pPr>
                <a:defRPr/>
              </a:pPr>
              <a:t>2020/9/10</a:t>
            </a:fld>
            <a:endParaRPr lang="zh-CN" altLang="en-US"/>
          </a:p>
        </p:txBody>
      </p:sp>
      <p:sp>
        <p:nvSpPr>
          <p:cNvPr id="3" name="Footer Placeholder 2">
            <a:extLst>
              <a:ext uri="{FF2B5EF4-FFF2-40B4-BE49-F238E27FC236}">
                <a16:creationId xmlns:a16="http://schemas.microsoft.com/office/drawing/2014/main" id="{12979050-9A28-401D-8A74-0CE9A3E8A0C4}"/>
              </a:ext>
            </a:extLst>
          </p:cNvPr>
          <p:cNvSpPr>
            <a:spLocks noGrp="1"/>
          </p:cNvSpPr>
          <p:nvPr>
            <p:ph type="ftr" sz="quarter" idx="11"/>
          </p:nvPr>
        </p:nvSpPr>
        <p:spPr/>
        <p:txBody>
          <a:bodyPr/>
          <a:lstStyle>
            <a:lvl1pPr>
              <a:defRPr/>
            </a:lvl1pPr>
          </a:lstStyle>
          <a:p>
            <a:pPr>
              <a:defRPr/>
            </a:pPr>
            <a:endParaRPr lang="zh-CN" altLang="en-US"/>
          </a:p>
        </p:txBody>
      </p:sp>
      <p:sp>
        <p:nvSpPr>
          <p:cNvPr id="4" name="Slide Number Placeholder 3">
            <a:extLst>
              <a:ext uri="{FF2B5EF4-FFF2-40B4-BE49-F238E27FC236}">
                <a16:creationId xmlns:a16="http://schemas.microsoft.com/office/drawing/2014/main" id="{70D57AA9-04CF-4C45-84D5-34E0A1C06B6C}"/>
              </a:ext>
            </a:extLst>
          </p:cNvPr>
          <p:cNvSpPr>
            <a:spLocks noGrp="1"/>
          </p:cNvSpPr>
          <p:nvPr>
            <p:ph type="sldNum" sz="quarter" idx="12"/>
          </p:nvPr>
        </p:nvSpPr>
        <p:spPr/>
        <p:txBody>
          <a:bodyPr/>
          <a:lstStyle>
            <a:lvl1pPr>
              <a:defRPr/>
            </a:lvl1pPr>
          </a:lstStyle>
          <a:p>
            <a:pPr>
              <a:defRPr/>
            </a:pPr>
            <a:fld id="{95EA1BF3-0CA8-464E-9145-ADA29F61E1BC}" type="slidenum">
              <a:rPr lang="zh-CN" altLang="en-US"/>
              <a:pPr>
                <a:defRPr/>
              </a:pPr>
              <a:t>‹#›</a:t>
            </a:fld>
            <a:endParaRPr lang="zh-CN" altLang="en-US"/>
          </a:p>
        </p:txBody>
      </p:sp>
    </p:spTree>
    <p:extLst>
      <p:ext uri="{BB962C8B-B14F-4D97-AF65-F5344CB8AC3E}">
        <p14:creationId xmlns:p14="http://schemas.microsoft.com/office/powerpoint/2010/main" val="27307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3">
            <a:extLst>
              <a:ext uri="{FF2B5EF4-FFF2-40B4-BE49-F238E27FC236}">
                <a16:creationId xmlns:a16="http://schemas.microsoft.com/office/drawing/2014/main" id="{FACAEBF6-D328-4F0C-9AF8-B0CA28D8E6C1}"/>
              </a:ext>
            </a:extLst>
          </p:cNvPr>
          <p:cNvSpPr>
            <a:spLocks noGrp="1"/>
          </p:cNvSpPr>
          <p:nvPr>
            <p:ph type="dt" sz="half" idx="10"/>
          </p:nvPr>
        </p:nvSpPr>
        <p:spPr/>
        <p:txBody>
          <a:bodyPr/>
          <a:lstStyle>
            <a:lvl1pPr>
              <a:defRPr/>
            </a:lvl1pPr>
          </a:lstStyle>
          <a:p>
            <a:pPr>
              <a:defRPr/>
            </a:pPr>
            <a:fld id="{E6AD63D9-4F48-41FF-B766-AE993AB41A06}" type="datetimeFigureOut">
              <a:rPr lang="zh-CN" altLang="en-US"/>
              <a:pPr>
                <a:defRPr/>
              </a:pPr>
              <a:t>2020/9/10</a:t>
            </a:fld>
            <a:endParaRPr lang="zh-CN" altLang="en-US"/>
          </a:p>
        </p:txBody>
      </p:sp>
      <p:sp>
        <p:nvSpPr>
          <p:cNvPr id="6" name="Footer Placeholder 4">
            <a:extLst>
              <a:ext uri="{FF2B5EF4-FFF2-40B4-BE49-F238E27FC236}">
                <a16:creationId xmlns:a16="http://schemas.microsoft.com/office/drawing/2014/main" id="{EE2C9060-11F3-420F-BFD3-5EB8E241D3E1}"/>
              </a:ext>
            </a:extLst>
          </p:cNvPr>
          <p:cNvSpPr>
            <a:spLocks noGrp="1"/>
          </p:cNvSpPr>
          <p:nvPr>
            <p:ph type="ftr" sz="quarter" idx="11"/>
          </p:nvPr>
        </p:nvSpPr>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9F37DDD7-E56F-4F53-AD1F-276A77644ECD}"/>
              </a:ext>
            </a:extLst>
          </p:cNvPr>
          <p:cNvSpPr>
            <a:spLocks noGrp="1"/>
          </p:cNvSpPr>
          <p:nvPr>
            <p:ph type="sldNum" sz="quarter" idx="12"/>
          </p:nvPr>
        </p:nvSpPr>
        <p:spPr/>
        <p:txBody>
          <a:bodyPr/>
          <a:lstStyle>
            <a:lvl1pPr>
              <a:defRPr/>
            </a:lvl1pPr>
          </a:lstStyle>
          <a:p>
            <a:pPr>
              <a:defRPr/>
            </a:pPr>
            <a:fld id="{80CAD81E-874E-449A-9DA8-0518DB4004F3}" type="slidenum">
              <a:rPr lang="zh-CN" altLang="en-US"/>
              <a:pPr>
                <a:defRPr/>
              </a:pPr>
              <a:t>‹#›</a:t>
            </a:fld>
            <a:endParaRPr lang="zh-CN" altLang="en-US"/>
          </a:p>
        </p:txBody>
      </p:sp>
    </p:spTree>
    <p:extLst>
      <p:ext uri="{BB962C8B-B14F-4D97-AF65-F5344CB8AC3E}">
        <p14:creationId xmlns:p14="http://schemas.microsoft.com/office/powerpoint/2010/main" val="4230882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BA3715EA-FCA6-476F-B6FA-71F2734C0A9F}"/>
              </a:ext>
            </a:extLst>
          </p:cNvPr>
          <p:cNvCxnSpPr/>
          <p:nvPr/>
        </p:nvCxnSpPr>
        <p:spPr>
          <a:xfrm flipV="1">
            <a:off x="6289675" y="5264150"/>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42900" y="4960138"/>
            <a:ext cx="5829300" cy="1463040"/>
          </a:xfrm>
        </p:spPr>
        <p:txBody>
          <a:bodyPr/>
          <a:lstStyle>
            <a:lvl1pPr algn="r">
              <a:defRPr sz="44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6" name="Date Placeholder 4">
            <a:extLst>
              <a:ext uri="{FF2B5EF4-FFF2-40B4-BE49-F238E27FC236}">
                <a16:creationId xmlns:a16="http://schemas.microsoft.com/office/drawing/2014/main" id="{08E4CAE1-2B61-44AC-A5D0-1618C3055E93}"/>
              </a:ext>
            </a:extLst>
          </p:cNvPr>
          <p:cNvSpPr>
            <a:spLocks noGrp="1"/>
          </p:cNvSpPr>
          <p:nvPr>
            <p:ph type="dt" sz="half" idx="10"/>
          </p:nvPr>
        </p:nvSpPr>
        <p:spPr/>
        <p:txBody>
          <a:bodyPr/>
          <a:lstStyle>
            <a:lvl1pPr>
              <a:defRPr/>
            </a:lvl1pPr>
          </a:lstStyle>
          <a:p>
            <a:pPr>
              <a:defRPr/>
            </a:pPr>
            <a:fld id="{2817B098-3066-4A8C-BE86-CC61C096F582}" type="datetimeFigureOut">
              <a:rPr lang="zh-CN" altLang="en-US"/>
              <a:pPr>
                <a:defRPr/>
              </a:pPr>
              <a:t>2020/9/10</a:t>
            </a:fld>
            <a:endParaRPr lang="zh-CN" altLang="en-US"/>
          </a:p>
        </p:txBody>
      </p:sp>
      <p:sp>
        <p:nvSpPr>
          <p:cNvPr id="7" name="Footer Placeholder 5">
            <a:extLst>
              <a:ext uri="{FF2B5EF4-FFF2-40B4-BE49-F238E27FC236}">
                <a16:creationId xmlns:a16="http://schemas.microsoft.com/office/drawing/2014/main" id="{5B6823FF-52B6-43D2-A0B6-310CD1B70F74}"/>
              </a:ext>
            </a:extLst>
          </p:cNvPr>
          <p:cNvSpPr>
            <a:spLocks noGrp="1"/>
          </p:cNvSpPr>
          <p:nvPr>
            <p:ph type="ftr" sz="quarter" idx="11"/>
          </p:nvPr>
        </p:nvSpPr>
        <p:spPr/>
        <p:txBody>
          <a:bodyPr/>
          <a:lstStyle>
            <a:lvl1pPr>
              <a:defRPr/>
            </a:lvl1pPr>
          </a:lstStyle>
          <a:p>
            <a:pPr>
              <a:defRPr/>
            </a:pPr>
            <a:endParaRPr lang="zh-CN" altLang="en-US"/>
          </a:p>
        </p:txBody>
      </p:sp>
      <p:sp>
        <p:nvSpPr>
          <p:cNvPr id="8" name="Slide Number Placeholder 6">
            <a:extLst>
              <a:ext uri="{FF2B5EF4-FFF2-40B4-BE49-F238E27FC236}">
                <a16:creationId xmlns:a16="http://schemas.microsoft.com/office/drawing/2014/main" id="{66D26D0F-50A5-455E-9AEE-8CE92E246DE2}"/>
              </a:ext>
            </a:extLst>
          </p:cNvPr>
          <p:cNvSpPr>
            <a:spLocks noGrp="1"/>
          </p:cNvSpPr>
          <p:nvPr>
            <p:ph type="sldNum" sz="quarter" idx="12"/>
          </p:nvPr>
        </p:nvSpPr>
        <p:spPr/>
        <p:txBody>
          <a:bodyPr/>
          <a:lstStyle>
            <a:lvl1pPr>
              <a:defRPr/>
            </a:lvl1pPr>
          </a:lstStyle>
          <a:p>
            <a:pPr>
              <a:defRPr/>
            </a:pPr>
            <a:fld id="{339B3FBE-F8A1-450E-B1B1-0EEEDE5E2A46}" type="slidenum">
              <a:rPr lang="zh-CN" altLang="en-US"/>
              <a:pPr>
                <a:defRPr/>
              </a:pPr>
              <a:t>‹#›</a:t>
            </a:fld>
            <a:endParaRPr lang="zh-CN" altLang="en-US"/>
          </a:p>
        </p:txBody>
      </p:sp>
    </p:spTree>
    <p:extLst>
      <p:ext uri="{BB962C8B-B14F-4D97-AF65-F5344CB8AC3E}">
        <p14:creationId xmlns:p14="http://schemas.microsoft.com/office/powerpoint/2010/main" val="411219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44CA9-68D2-498C-9D91-99A79624F809}"/>
              </a:ext>
            </a:extLst>
          </p:cNvPr>
          <p:cNvSpPr>
            <a:spLocks noGrp="1"/>
          </p:cNvSpPr>
          <p:nvPr>
            <p:ph type="title"/>
          </p:nvPr>
        </p:nvSpPr>
        <p:spPr>
          <a:xfrm>
            <a:off x="768350" y="585788"/>
            <a:ext cx="7289800" cy="1498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27" name="Text Placeholder 2">
            <a:extLst>
              <a:ext uri="{FF2B5EF4-FFF2-40B4-BE49-F238E27FC236}">
                <a16:creationId xmlns:a16="http://schemas.microsoft.com/office/drawing/2014/main" id="{ACB83E40-66CE-46D2-8864-C9746ABAAF97}"/>
              </a:ext>
            </a:extLst>
          </p:cNvPr>
          <p:cNvSpPr>
            <a:spLocks noGrp="1" noChangeArrowheads="1"/>
          </p:cNvSpPr>
          <p:nvPr>
            <p:ph type="body" idx="1"/>
          </p:nvPr>
        </p:nvSpPr>
        <p:spPr bwMode="auto">
          <a:xfrm>
            <a:off x="768350" y="2286000"/>
            <a:ext cx="7289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72630D7C-C9BB-4ABA-B838-07ADC79E9B73}"/>
              </a:ext>
            </a:extLst>
          </p:cNvPr>
          <p:cNvSpPr>
            <a:spLocks noGrp="1"/>
          </p:cNvSpPr>
          <p:nvPr>
            <p:ph type="dt" sz="half" idx="2"/>
          </p:nvPr>
        </p:nvSpPr>
        <p:spPr>
          <a:xfrm>
            <a:off x="768350" y="6470650"/>
            <a:ext cx="1616075" cy="274638"/>
          </a:xfrm>
          <a:prstGeom prst="rect">
            <a:avLst/>
          </a:prstGeom>
        </p:spPr>
        <p:txBody>
          <a:bodyPr vert="horz" lIns="91440" tIns="45720" rIns="91440" bIns="45720" rtlCol="0" anchor="ctr"/>
          <a:lstStyle>
            <a:lvl1pPr algn="l" eaLnBrk="1" fontAlgn="auto" hangingPunct="1">
              <a:spcBef>
                <a:spcPts val="0"/>
              </a:spcBef>
              <a:spcAft>
                <a:spcPts val="0"/>
              </a:spcAft>
              <a:defRPr sz="1000" smtClean="0">
                <a:solidFill>
                  <a:schemeClr val="tx1">
                    <a:lumMod val="95000"/>
                    <a:lumOff val="5000"/>
                  </a:schemeClr>
                </a:solidFill>
                <a:latin typeface="+mj-lt"/>
              </a:defRPr>
            </a:lvl1pPr>
          </a:lstStyle>
          <a:p>
            <a:pPr>
              <a:defRPr/>
            </a:pPr>
            <a:fld id="{902DD824-F176-4B74-9F37-82A2FDBD9C8B}" type="datetimeFigureOut">
              <a:rPr lang="zh-CN" altLang="en-US"/>
              <a:pPr>
                <a:defRPr/>
              </a:pPr>
              <a:t>2020/9/10</a:t>
            </a:fld>
            <a:endParaRPr lang="zh-CN" altLang="en-US"/>
          </a:p>
        </p:txBody>
      </p:sp>
      <p:sp>
        <p:nvSpPr>
          <p:cNvPr id="5" name="Footer Placeholder 4">
            <a:extLst>
              <a:ext uri="{FF2B5EF4-FFF2-40B4-BE49-F238E27FC236}">
                <a16:creationId xmlns:a16="http://schemas.microsoft.com/office/drawing/2014/main" id="{870DA9F3-C39C-4ADA-902F-45F8D2989C32}"/>
              </a:ext>
            </a:extLst>
          </p:cNvPr>
          <p:cNvSpPr>
            <a:spLocks noGrp="1"/>
          </p:cNvSpPr>
          <p:nvPr>
            <p:ph type="ftr" sz="quarter" idx="3"/>
          </p:nvPr>
        </p:nvSpPr>
        <p:spPr>
          <a:xfrm>
            <a:off x="3632200" y="6470650"/>
            <a:ext cx="4425950" cy="274638"/>
          </a:xfrm>
          <a:prstGeom prst="rect">
            <a:avLst/>
          </a:prstGeom>
        </p:spPr>
        <p:txBody>
          <a:bodyPr vert="horz" lIns="91440" tIns="45720" rIns="91440" bIns="45720" rtlCol="0" anchor="ctr"/>
          <a:lstStyle>
            <a:lvl1pPr algn="r" eaLnBrk="1" fontAlgn="auto" hangingPunct="1">
              <a:spcBef>
                <a:spcPts val="0"/>
              </a:spcBef>
              <a:spcAft>
                <a:spcPts val="0"/>
              </a:spcAft>
              <a:defRPr sz="1000" cap="all" baseline="0">
                <a:solidFill>
                  <a:schemeClr val="tx1">
                    <a:lumMod val="95000"/>
                    <a:lumOff val="5000"/>
                  </a:schemeClr>
                </a:solidFill>
                <a:latin typeface="+mj-lt"/>
              </a:defRPr>
            </a:lvl1pPr>
          </a:lstStyle>
          <a:p>
            <a:pPr>
              <a:defRPr/>
            </a:pPr>
            <a:endParaRPr lang="zh-CN" altLang="en-US"/>
          </a:p>
        </p:txBody>
      </p:sp>
      <p:sp>
        <p:nvSpPr>
          <p:cNvPr id="6" name="Slide Number Placeholder 5">
            <a:extLst>
              <a:ext uri="{FF2B5EF4-FFF2-40B4-BE49-F238E27FC236}">
                <a16:creationId xmlns:a16="http://schemas.microsoft.com/office/drawing/2014/main" id="{AAF793F3-FB23-4912-8D9E-2B6380A74757}"/>
              </a:ext>
            </a:extLst>
          </p:cNvPr>
          <p:cNvSpPr>
            <a:spLocks noGrp="1"/>
          </p:cNvSpPr>
          <p:nvPr>
            <p:ph type="sldNum" sz="quarter" idx="4"/>
          </p:nvPr>
        </p:nvSpPr>
        <p:spPr>
          <a:xfrm>
            <a:off x="8128000" y="6470650"/>
            <a:ext cx="730250" cy="274638"/>
          </a:xfrm>
          <a:prstGeom prst="rect">
            <a:avLst/>
          </a:prstGeom>
        </p:spPr>
        <p:txBody>
          <a:bodyPr vert="horz" lIns="91440" tIns="45720" rIns="91440" bIns="45720" rtlCol="0" anchor="ctr"/>
          <a:lstStyle>
            <a:lvl1pPr algn="l" eaLnBrk="1" fontAlgn="auto" hangingPunct="1">
              <a:spcBef>
                <a:spcPts val="0"/>
              </a:spcBef>
              <a:spcAft>
                <a:spcPts val="0"/>
              </a:spcAft>
              <a:defRPr sz="1000" smtClean="0">
                <a:solidFill>
                  <a:schemeClr val="tx1">
                    <a:lumMod val="95000"/>
                    <a:lumOff val="5000"/>
                  </a:schemeClr>
                </a:solidFill>
                <a:latin typeface="+mj-lt"/>
              </a:defRPr>
            </a:lvl1pPr>
          </a:lstStyle>
          <a:p>
            <a:pPr>
              <a:defRPr/>
            </a:pPr>
            <a:fld id="{31624FCD-AE04-430F-9F79-DC01B88733F3}" type="slidenum">
              <a:rPr lang="zh-CN" altLang="en-US"/>
              <a:pPr>
                <a:defRPr/>
              </a:pPr>
              <a:t>‹#›</a:t>
            </a:fld>
            <a:endParaRPr lang="zh-CN" altLang="en-US"/>
          </a:p>
        </p:txBody>
      </p:sp>
      <p:cxnSp>
        <p:nvCxnSpPr>
          <p:cNvPr id="7" name="Straight Connector 6">
            <a:extLst>
              <a:ext uri="{FF2B5EF4-FFF2-40B4-BE49-F238E27FC236}">
                <a16:creationId xmlns:a16="http://schemas.microsoft.com/office/drawing/2014/main" id="{910633CE-968D-4781-99BC-709FAE6754D8}"/>
              </a:ext>
            </a:extLst>
          </p:cNvPr>
          <p:cNvCxnSpPr/>
          <p:nvPr/>
        </p:nvCxnSpPr>
        <p:spPr>
          <a:xfrm flipV="1">
            <a:off x="571500" y="827088"/>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452" r:id="rId1"/>
    <p:sldLayoutId id="2147484446" r:id="rId2"/>
    <p:sldLayoutId id="2147484453" r:id="rId3"/>
    <p:sldLayoutId id="2147484447" r:id="rId4"/>
    <p:sldLayoutId id="2147484448" r:id="rId5"/>
    <p:sldLayoutId id="2147484449" r:id="rId6"/>
    <p:sldLayoutId id="2147484454" r:id="rId7"/>
    <p:sldLayoutId id="2147484450" r:id="rId8"/>
    <p:sldLayoutId id="2147484455" r:id="rId9"/>
    <p:sldLayoutId id="2147484451" r:id="rId10"/>
    <p:sldLayoutId id="2147484456" r:id="rId11"/>
  </p:sldLayoutIdLst>
  <p:txStyles>
    <p:titleStyle>
      <a:lvl1pPr algn="l" rtl="0" fontAlgn="base">
        <a:lnSpc>
          <a:spcPct val="80000"/>
        </a:lnSpc>
        <a:spcBef>
          <a:spcPct val="0"/>
        </a:spcBef>
        <a:spcAft>
          <a:spcPct val="0"/>
        </a:spcAft>
        <a:defRPr sz="4400" kern="1200" cap="all" spc="100">
          <a:solidFill>
            <a:srgbClr val="0D0D0D"/>
          </a:solidFill>
          <a:latin typeface="+mj-lt"/>
          <a:ea typeface="+mj-ea"/>
          <a:cs typeface="+mj-cs"/>
        </a:defRPr>
      </a:lvl1pPr>
      <a:lvl2pPr algn="l" rtl="0" fontAlgn="base">
        <a:lnSpc>
          <a:spcPct val="80000"/>
        </a:lnSpc>
        <a:spcBef>
          <a:spcPct val="0"/>
        </a:spcBef>
        <a:spcAft>
          <a:spcPct val="0"/>
        </a:spcAft>
        <a:defRPr sz="4400">
          <a:solidFill>
            <a:srgbClr val="0D0D0D"/>
          </a:solidFill>
          <a:latin typeface="Tw Cen MT Condensed" panose="020B0606020104020203" pitchFamily="34" charset="0"/>
        </a:defRPr>
      </a:lvl2pPr>
      <a:lvl3pPr algn="l" rtl="0" fontAlgn="base">
        <a:lnSpc>
          <a:spcPct val="80000"/>
        </a:lnSpc>
        <a:spcBef>
          <a:spcPct val="0"/>
        </a:spcBef>
        <a:spcAft>
          <a:spcPct val="0"/>
        </a:spcAft>
        <a:defRPr sz="4400">
          <a:solidFill>
            <a:srgbClr val="0D0D0D"/>
          </a:solidFill>
          <a:latin typeface="Tw Cen MT Condensed" panose="020B0606020104020203" pitchFamily="34" charset="0"/>
        </a:defRPr>
      </a:lvl3pPr>
      <a:lvl4pPr algn="l" rtl="0" fontAlgn="base">
        <a:lnSpc>
          <a:spcPct val="80000"/>
        </a:lnSpc>
        <a:spcBef>
          <a:spcPct val="0"/>
        </a:spcBef>
        <a:spcAft>
          <a:spcPct val="0"/>
        </a:spcAft>
        <a:defRPr sz="4400">
          <a:solidFill>
            <a:srgbClr val="0D0D0D"/>
          </a:solidFill>
          <a:latin typeface="Tw Cen MT Condensed" panose="020B0606020104020203" pitchFamily="34" charset="0"/>
        </a:defRPr>
      </a:lvl4pPr>
      <a:lvl5pPr algn="l" rtl="0" fontAlgn="base">
        <a:lnSpc>
          <a:spcPct val="80000"/>
        </a:lnSpc>
        <a:spcBef>
          <a:spcPct val="0"/>
        </a:spcBef>
        <a:spcAft>
          <a:spcPct val="0"/>
        </a:spcAft>
        <a:defRPr sz="4400">
          <a:solidFill>
            <a:srgbClr val="0D0D0D"/>
          </a:solidFill>
          <a:latin typeface="Tw Cen MT Condensed" panose="020B0606020104020203" pitchFamily="34" charset="0"/>
        </a:defRPr>
      </a:lvl5pPr>
      <a:lvl6pPr marL="457200" algn="l" rtl="0" fontAlgn="base">
        <a:lnSpc>
          <a:spcPct val="80000"/>
        </a:lnSpc>
        <a:spcBef>
          <a:spcPct val="0"/>
        </a:spcBef>
        <a:spcAft>
          <a:spcPct val="0"/>
        </a:spcAft>
        <a:defRPr sz="4400">
          <a:solidFill>
            <a:srgbClr val="0D0D0D"/>
          </a:solidFill>
          <a:latin typeface="Tw Cen MT Condensed" panose="020B0606020104020203" pitchFamily="34" charset="0"/>
        </a:defRPr>
      </a:lvl6pPr>
      <a:lvl7pPr marL="914400" algn="l" rtl="0" fontAlgn="base">
        <a:lnSpc>
          <a:spcPct val="80000"/>
        </a:lnSpc>
        <a:spcBef>
          <a:spcPct val="0"/>
        </a:spcBef>
        <a:spcAft>
          <a:spcPct val="0"/>
        </a:spcAft>
        <a:defRPr sz="4400">
          <a:solidFill>
            <a:srgbClr val="0D0D0D"/>
          </a:solidFill>
          <a:latin typeface="Tw Cen MT Condensed" panose="020B0606020104020203" pitchFamily="34" charset="0"/>
        </a:defRPr>
      </a:lvl7pPr>
      <a:lvl8pPr marL="1371600" algn="l" rtl="0" fontAlgn="base">
        <a:lnSpc>
          <a:spcPct val="80000"/>
        </a:lnSpc>
        <a:spcBef>
          <a:spcPct val="0"/>
        </a:spcBef>
        <a:spcAft>
          <a:spcPct val="0"/>
        </a:spcAft>
        <a:defRPr sz="4400">
          <a:solidFill>
            <a:srgbClr val="0D0D0D"/>
          </a:solidFill>
          <a:latin typeface="Tw Cen MT Condensed" panose="020B0606020104020203" pitchFamily="34" charset="0"/>
        </a:defRPr>
      </a:lvl8pPr>
      <a:lvl9pPr marL="1828800" algn="l" rtl="0" fontAlgn="base">
        <a:lnSpc>
          <a:spcPct val="80000"/>
        </a:lnSpc>
        <a:spcBef>
          <a:spcPct val="0"/>
        </a:spcBef>
        <a:spcAft>
          <a:spcPct val="0"/>
        </a:spcAft>
        <a:defRPr sz="4400">
          <a:solidFill>
            <a:srgbClr val="0D0D0D"/>
          </a:solidFill>
          <a:latin typeface="Tw Cen MT Condensed" panose="020B0606020104020203" pitchFamily="34" charset="0"/>
        </a:defRPr>
      </a:lvl9pPr>
    </p:titleStyle>
    <p:bodyStyle>
      <a:lvl1pPr marL="90488" indent="-90488" algn="l" rtl="0" fontAlgn="base">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13" indent="-136525" algn="l" rtl="0" fontAlgn="base">
        <a:lnSpc>
          <a:spcPct val="90000"/>
        </a:lnSpc>
        <a:spcBef>
          <a:spcPts val="200"/>
        </a:spcBef>
        <a:spcAft>
          <a:spcPts val="400"/>
        </a:spcAft>
        <a:buClr>
          <a:schemeClr val="accent1"/>
        </a:buClr>
        <a:buFont typeface="Wingdings 3" panose="05040102010807070707" pitchFamily="18" charset="2"/>
        <a:buChar char=""/>
        <a:defRPr sz="1600" kern="1200">
          <a:solidFill>
            <a:schemeClr val="tx1"/>
          </a:solidFill>
          <a:latin typeface="+mn-lt"/>
          <a:ea typeface="+mn-ea"/>
          <a:cs typeface="+mn-cs"/>
        </a:defRPr>
      </a:lvl2pPr>
      <a:lvl3pPr marL="44767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3pPr>
      <a:lvl4pPr marL="59372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4pPr>
      <a:lvl5pPr marL="776288"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7" name="Rectangle 12">
            <a:extLst>
              <a:ext uri="{FF2B5EF4-FFF2-40B4-BE49-F238E27FC236}">
                <a16:creationId xmlns:a16="http://schemas.microsoft.com/office/drawing/2014/main" id="{75276194-59A2-4FC1-8820-E68A8FCB3BC1}"/>
              </a:ext>
            </a:extLst>
          </p:cNvPr>
          <p:cNvSpPr>
            <a:spLocks noGrp="1" noChangeArrowheads="1"/>
          </p:cNvSpPr>
          <p:nvPr>
            <p:ph type="subTitle" idx="4294967295"/>
          </p:nvPr>
        </p:nvSpPr>
        <p:spPr>
          <a:xfrm>
            <a:off x="2714625" y="2949575"/>
            <a:ext cx="6429375" cy="2206625"/>
          </a:xfrm>
        </p:spPr>
        <p:txBody>
          <a:bodyPr rtlCol="0">
            <a:normAutofit/>
          </a:bodyPr>
          <a:lstStyle/>
          <a:p>
            <a:pPr marL="182880" indent="-182880" algn="ctr" fontAlgn="auto">
              <a:spcAft>
                <a:spcPts val="0"/>
              </a:spcAft>
              <a:buClr>
                <a:schemeClr val="accent1">
                  <a:lumMod val="75000"/>
                </a:schemeClr>
              </a:buClr>
              <a:buFont typeface="Wingdings 2" panose="05020102010507070707" pitchFamily="18" charset="2"/>
              <a:buNone/>
              <a:defRPr/>
            </a:pPr>
            <a:endParaRPr lang="en-US" altLang="zh-CN"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endParaRPr>
          </a:p>
          <a:p>
            <a:pPr marL="91440" indent="-91440" algn="ctr" fontAlgn="auto">
              <a:buFont typeface="Tw Cen MT" panose="020B0602020104020603" pitchFamily="34" charset="0"/>
              <a:buNone/>
              <a:defRPr/>
            </a:pPr>
            <a:r>
              <a:rPr lang="zh-CN" altLang="en-US"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rPr>
              <a:t>班级：（二）</a:t>
            </a:r>
            <a:endParaRPr lang="en-US" altLang="zh-CN"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endParaRPr>
          </a:p>
          <a:p>
            <a:pPr marL="91440" indent="-91440" algn="ctr" fontAlgn="auto">
              <a:buFont typeface="Tw Cen MT" panose="020B0602020104020603" pitchFamily="34" charset="0"/>
              <a:buNone/>
              <a:defRPr/>
            </a:pPr>
            <a:r>
              <a:rPr lang="zh-CN" altLang="en-US"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rPr>
              <a:t>时间：</a:t>
            </a:r>
            <a:r>
              <a:rPr lang="en-US" altLang="zh-CN"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rPr>
              <a:t>2020-2021</a:t>
            </a:r>
            <a:r>
              <a:rPr lang="zh-CN" altLang="en-US"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rPr>
              <a:t> 第一学期（秋季）</a:t>
            </a:r>
          </a:p>
          <a:p>
            <a:pPr marL="182880" indent="-182880" algn="ctr" fontAlgn="auto">
              <a:spcAft>
                <a:spcPts val="0"/>
              </a:spcAft>
              <a:buClr>
                <a:schemeClr val="accent1">
                  <a:lumMod val="75000"/>
                </a:schemeClr>
              </a:buClr>
              <a:buFont typeface="Wingdings 2" panose="05020102010507070707" pitchFamily="18" charset="2"/>
              <a:buNone/>
              <a:defRPr/>
            </a:pPr>
            <a:r>
              <a:rPr lang="zh-CN" altLang="en-US"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rPr>
              <a:t>教室：仙</a:t>
            </a:r>
            <a:r>
              <a:rPr lang="en-US" altLang="zh-CN"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rPr>
              <a:t>2-406</a:t>
            </a:r>
            <a:r>
              <a:rPr lang="zh-CN" altLang="en-US"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rPr>
              <a:t>（线上线下同步）</a:t>
            </a:r>
            <a:endParaRPr lang="en-US" altLang="zh-CN" sz="2800" b="1" dirty="0">
              <a:solidFill>
                <a:srgbClr val="990000"/>
              </a:solidFill>
              <a:latin typeface="华文新魏" panose="02010800040101010101" pitchFamily="2" charset="-122"/>
              <a:ea typeface="华文新魏" panose="0201080004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25655439-6D78-48BB-ADCD-FD5BEE4EB368}"/>
              </a:ext>
            </a:extLst>
          </p:cNvPr>
          <p:cNvPicPr>
            <a:picLocks noChangeAspect="1"/>
          </p:cNvPicPr>
          <p:nvPr/>
        </p:nvPicPr>
        <p:blipFill>
          <a:blip r:embed="rId3"/>
          <a:stretch>
            <a:fillRect/>
          </a:stretch>
        </p:blipFill>
        <p:spPr>
          <a:xfrm>
            <a:off x="5853113" y="303213"/>
            <a:ext cx="2767012" cy="833437"/>
          </a:xfrm>
          <a:prstGeom prst="rect">
            <a:avLst/>
          </a:prstGeom>
          <a:ln>
            <a:noFill/>
          </a:ln>
          <a:effectLst>
            <a:outerShdw blurRad="190500" algn="tl" rotWithShape="0">
              <a:srgbClr val="000000">
                <a:alpha val="70000"/>
              </a:srgbClr>
            </a:outerShdw>
          </a:effectLst>
        </p:spPr>
      </p:pic>
      <p:pic>
        <p:nvPicPr>
          <p:cNvPr id="9220" name="Picture 8" descr="https://ss0.bdstatic.com/70cFvHSh_Q1YnxGkpoWK1HF6hhy/it/u=173358463,432802661&amp;fm=26&amp;gp=0.jpg">
            <a:extLst>
              <a:ext uri="{FF2B5EF4-FFF2-40B4-BE49-F238E27FC236}">
                <a16:creationId xmlns:a16="http://schemas.microsoft.com/office/drawing/2014/main" id="{E4ABD312-8ECE-4C49-A099-8F184291A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68867"/>
          <a:stretch>
            <a:fillRect/>
          </a:stretch>
        </p:blipFill>
        <p:spPr bwMode="auto">
          <a:xfrm>
            <a:off x="565150" y="87313"/>
            <a:ext cx="8890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2">
            <a:extLst>
              <a:ext uri="{FF2B5EF4-FFF2-40B4-BE49-F238E27FC236}">
                <a16:creationId xmlns:a16="http://schemas.microsoft.com/office/drawing/2014/main" id="{5727B7EF-9BD6-45E1-9AF4-7DBE6DE1C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635625"/>
            <a:ext cx="91440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D2BD20D8-BE01-4699-A664-BC5A6167F856}"/>
              </a:ext>
            </a:extLst>
          </p:cNvPr>
          <p:cNvSpPr/>
          <p:nvPr/>
        </p:nvSpPr>
        <p:spPr>
          <a:xfrm>
            <a:off x="2411760" y="1790204"/>
            <a:ext cx="4176464" cy="1015663"/>
          </a:xfrm>
          <a:prstGeom prst="rect">
            <a:avLst/>
          </a:prstGeom>
          <a:noFill/>
        </p:spPr>
        <p:txBody>
          <a:bodyPr>
            <a:spAutoFit/>
          </a:bodyPr>
          <a:lstStyle/>
          <a:p>
            <a:pPr algn="ctr" eaLnBrk="1" fontAlgn="auto" hangingPunct="1">
              <a:spcBef>
                <a:spcPts val="0"/>
              </a:spcBef>
              <a:spcAft>
                <a:spcPts val="0"/>
              </a:spcAft>
              <a:defRPr/>
            </a:pPr>
            <a:r>
              <a:rPr lang="zh-CN" altLang="en-US" sz="6000" b="1" dirty="0">
                <a:ln w="13462">
                  <a:solidFill>
                    <a:schemeClr val="bg1"/>
                  </a:solidFill>
                  <a:prstDash val="solid"/>
                </a:ln>
                <a:solidFill>
                  <a:srgbClr val="990000"/>
                </a:solidFill>
                <a:effectLst>
                  <a:outerShdw dist="38100" dir="2700000" algn="bl" rotWithShape="0">
                    <a:schemeClr val="accent5"/>
                  </a:outerShdw>
                </a:effectLst>
                <a:latin typeface="+mn-lt"/>
              </a:rPr>
              <a:t>数据结构</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5" name="Rectangle 5">
            <a:extLst>
              <a:ext uri="{FF2B5EF4-FFF2-40B4-BE49-F238E27FC236}">
                <a16:creationId xmlns:a16="http://schemas.microsoft.com/office/drawing/2014/main" id="{945724E5-878C-45FD-BBE1-18A9F8A3087B}"/>
              </a:ext>
            </a:extLst>
          </p:cNvPr>
          <p:cNvSpPr>
            <a:spLocks noGrp="1" noChangeArrowheads="1"/>
          </p:cNvSpPr>
          <p:nvPr>
            <p:ph type="title" idx="4294967295"/>
          </p:nvPr>
        </p:nvSpPr>
        <p:spPr>
          <a:xfrm>
            <a:off x="395536" y="201613"/>
            <a:ext cx="8748464" cy="1050925"/>
          </a:xfrm>
        </p:spPr>
        <p:txBody>
          <a:bodyPr anchor="b">
            <a:normAutofit/>
          </a:bodyPr>
          <a:lstStyle/>
          <a:p>
            <a:pPr defTabSz="457200"/>
            <a:r>
              <a:rPr lang="zh-CN" altLang="en-US" sz="36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第一章	绪论</a:t>
            </a:r>
          </a:p>
        </p:txBody>
      </p:sp>
      <p:sp>
        <p:nvSpPr>
          <p:cNvPr id="312337" name="Rectangle 17">
            <a:extLst>
              <a:ext uri="{FF2B5EF4-FFF2-40B4-BE49-F238E27FC236}">
                <a16:creationId xmlns:a16="http://schemas.microsoft.com/office/drawing/2014/main" id="{75054282-8F00-49C1-BA47-15CE8DC5A643}"/>
              </a:ext>
            </a:extLst>
          </p:cNvPr>
          <p:cNvSpPr>
            <a:spLocks noChangeArrowheads="1"/>
          </p:cNvSpPr>
          <p:nvPr/>
        </p:nvSpPr>
        <p:spPr bwMode="auto">
          <a:xfrm>
            <a:off x="323528" y="1556792"/>
            <a:ext cx="7772400" cy="7620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600" dirty="0">
                <a:effectLst>
                  <a:outerShdw blurRad="38100" dist="38100" dir="2700000" algn="tl">
                    <a:srgbClr val="C0C0C0"/>
                  </a:outerShdw>
                </a:effectLst>
                <a:latin typeface="幼圆" pitchFamily="49" charset="-122"/>
                <a:ea typeface="幼圆" pitchFamily="49" charset="-122"/>
              </a:rPr>
              <a:t>§1.1 </a:t>
            </a:r>
            <a:r>
              <a:rPr lang="zh-CN" altLang="en-US" sz="3600" b="1" dirty="0">
                <a:effectLst>
                  <a:outerShdw blurRad="38100" dist="38100" dir="2700000" algn="tl">
                    <a:srgbClr val="C0C0C0"/>
                  </a:outerShdw>
                </a:effectLst>
                <a:latin typeface="幼圆" pitchFamily="49" charset="-122"/>
                <a:ea typeface="幼圆" pitchFamily="49" charset="-122"/>
              </a:rPr>
              <a:t>数据结构的概念</a:t>
            </a:r>
            <a:endParaRPr lang="en-US" altLang="zh-CN" sz="3600" b="1" dirty="0">
              <a:effectLst>
                <a:outerShdw blurRad="38100" dist="38100" dir="2700000" algn="tl">
                  <a:srgbClr val="C0C0C0"/>
                </a:outerShdw>
              </a:effectLst>
              <a:latin typeface="幼圆" pitchFamily="49" charset="-122"/>
              <a:ea typeface="幼圆" pitchFamily="49" charset="-122"/>
            </a:endParaRPr>
          </a:p>
        </p:txBody>
      </p:sp>
      <p:sp>
        <p:nvSpPr>
          <p:cNvPr id="312338" name="Rectangle 18">
            <a:extLst>
              <a:ext uri="{FF2B5EF4-FFF2-40B4-BE49-F238E27FC236}">
                <a16:creationId xmlns:a16="http://schemas.microsoft.com/office/drawing/2014/main" id="{1F4D75ED-22F9-4F3B-B094-06FFE23C9B5E}"/>
              </a:ext>
            </a:extLst>
          </p:cNvPr>
          <p:cNvSpPr>
            <a:spLocks noChangeArrowheads="1"/>
          </p:cNvSpPr>
          <p:nvPr/>
        </p:nvSpPr>
        <p:spPr bwMode="auto">
          <a:xfrm>
            <a:off x="500034" y="2697846"/>
            <a:ext cx="8207375" cy="2490561"/>
          </a:xfrm>
          <a:prstGeom prst="rect">
            <a:avLst/>
          </a:prstGeom>
          <a:noFill/>
          <a:ln w="12700">
            <a:noFill/>
            <a:miter lim="800000"/>
            <a:headEnd/>
            <a:tailEnd/>
          </a:ln>
          <a:effectLst>
            <a:innerShdw blurRad="63500" dist="50800" dir="13500000">
              <a:prstClr val="black">
                <a:alpha val="50000"/>
              </a:prstClr>
            </a:innerShdw>
          </a:effectLst>
        </p:spPr>
        <p:txBody>
          <a:bodyPr lIns="90623" tIns="44517" rIns="90623" bIns="44517">
            <a:spAutoFit/>
          </a:bodyPr>
          <a:lstStyle/>
          <a:p>
            <a:pPr marL="1887538" indent="-1887538" defTabSz="915988" eaLnBrk="1" fontAlgn="auto" hangingPunct="1">
              <a:spcBef>
                <a:spcPts val="0"/>
              </a:spcBef>
              <a:spcAft>
                <a:spcPts val="0"/>
              </a:spcAft>
              <a:defRPr/>
            </a:pPr>
            <a:r>
              <a:rPr lang="zh-CN" altLang="en-US" sz="3200" b="1" dirty="0">
                <a:effectLst>
                  <a:outerShdw blurRad="38100" dist="38100" dir="2700000" algn="tl">
                    <a:srgbClr val="C0C0C0"/>
                  </a:outerShdw>
                </a:effectLst>
                <a:highlight>
                  <a:srgbClr val="FFFFCC"/>
                </a:highlight>
                <a:latin typeface="+mn-ea"/>
              </a:rPr>
              <a:t>早期：数值计算 </a:t>
            </a:r>
            <a:endParaRPr lang="en-US" altLang="zh-CN" sz="3200" b="1" dirty="0">
              <a:effectLst>
                <a:outerShdw blurRad="38100" dist="38100" dir="2700000" algn="tl">
                  <a:srgbClr val="C0C0C0"/>
                </a:outerShdw>
              </a:effectLst>
              <a:highlight>
                <a:srgbClr val="FFFFCC"/>
              </a:highlight>
              <a:latin typeface="+mn-ea"/>
            </a:endParaRPr>
          </a:p>
          <a:p>
            <a:pPr eaLnBrk="1" fontAlgn="auto" hangingPunct="1">
              <a:spcBef>
                <a:spcPts val="0"/>
              </a:spcBef>
              <a:spcAft>
                <a:spcPts val="0"/>
              </a:spcAft>
              <a:defRPr/>
            </a:pPr>
            <a:endParaRPr lang="en-US" altLang="zh-CN" sz="28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3200" b="1" dirty="0">
                <a:solidFill>
                  <a:srgbClr val="0000CC"/>
                </a:solidFill>
                <a:effectLst>
                  <a:outerShdw blurRad="38100" dist="38100" dir="2700000" algn="tl">
                    <a:srgbClr val="C0C0C0"/>
                  </a:outerShdw>
                </a:effectLst>
                <a:latin typeface="+mn-ea"/>
              </a:rPr>
              <a:t>      </a:t>
            </a:r>
            <a:r>
              <a:rPr lang="zh-CN" altLang="en-US" sz="2800" b="1" dirty="0">
                <a:solidFill>
                  <a:srgbClr val="0000CC"/>
                </a:solidFill>
                <a:effectLst>
                  <a:outerShdw blurRad="38100" dist="38100" dir="2700000" algn="tl">
                    <a:srgbClr val="C0C0C0"/>
                  </a:outerShdw>
                </a:effectLst>
                <a:latin typeface="+mn-ea"/>
              </a:rPr>
              <a:t>运算对象：纯数值性的信息，以整型、浮点型或布尔型为对象的数据类型。</a:t>
            </a:r>
            <a:endParaRPr lang="en-US" altLang="zh-CN" sz="28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3200" b="1" dirty="0">
              <a:solidFill>
                <a:srgbClr val="0000CC"/>
              </a:solidFill>
              <a:effectLst>
                <a:outerShdw blurRad="38100" dist="38100" dir="2700000" algn="tl">
                  <a:srgbClr val="C0C0C0"/>
                </a:outerShdw>
              </a:effectLst>
              <a:latin typeface="+mn-ea"/>
            </a:endParaRPr>
          </a:p>
        </p:txBody>
      </p:sp>
      <p:sp>
        <p:nvSpPr>
          <p:cNvPr id="2" name="矩形 1">
            <a:extLst>
              <a:ext uri="{FF2B5EF4-FFF2-40B4-BE49-F238E27FC236}">
                <a16:creationId xmlns:a16="http://schemas.microsoft.com/office/drawing/2014/main" id="{5BDC89F8-ADE6-4469-863A-3022FE88E5B6}"/>
              </a:ext>
            </a:extLst>
          </p:cNvPr>
          <p:cNvSpPr/>
          <p:nvPr/>
        </p:nvSpPr>
        <p:spPr>
          <a:xfrm>
            <a:off x="611560" y="4978042"/>
            <a:ext cx="8280920" cy="954107"/>
          </a:xfrm>
          <a:prstGeom prst="rect">
            <a:avLst/>
          </a:prstGeom>
        </p:spPr>
        <p:txBody>
          <a:bodyPr wrap="square">
            <a:spAutoFit/>
          </a:bodyPr>
          <a:lstStyle/>
          <a:p>
            <a:pPr eaLnBrk="1" fontAlgn="auto" hangingPunct="1">
              <a:spcBef>
                <a:spcPts val="0"/>
              </a:spcBef>
              <a:spcAft>
                <a:spcPts val="0"/>
              </a:spcAft>
              <a:defRPr/>
            </a:pPr>
            <a:r>
              <a:rPr lang="zh-CN" altLang="en-US" sz="2400" b="1" dirty="0">
                <a:effectLst>
                  <a:outerShdw blurRad="38100" dist="38100" dir="2700000" algn="tl">
                    <a:srgbClr val="C0C0C0"/>
                  </a:outerShdw>
                </a:effectLst>
                <a:latin typeface="+mn-ea"/>
              </a:rPr>
              <a:t>      </a:t>
            </a:r>
            <a:r>
              <a:rPr lang="zh-CN" altLang="en-US" sz="2800" b="1" dirty="0">
                <a:effectLst>
                  <a:outerShdw blurRad="38100" dist="38100" dir="2700000" algn="tl">
                    <a:srgbClr val="C0C0C0"/>
                  </a:outerShdw>
                </a:effectLst>
                <a:latin typeface="+mn-ea"/>
              </a:rPr>
              <a:t>科学和工程计算需求（解</a:t>
            </a:r>
            <a:r>
              <a:rPr lang="zh-CN" altLang="zh-CN" sz="2800" b="1" dirty="0">
                <a:effectLst>
                  <a:outerShdw blurRad="38100" dist="38100" dir="2700000" algn="tl">
                    <a:srgbClr val="C0C0C0"/>
                  </a:outerShdw>
                </a:effectLst>
                <a:latin typeface="+mn-ea"/>
              </a:rPr>
              <a:t>线性方程组</a:t>
            </a:r>
            <a:r>
              <a:rPr lang="zh-CN" altLang="en-US" sz="2800" b="1" dirty="0">
                <a:effectLst>
                  <a:outerShdw blurRad="38100" dist="38100" dir="2700000" algn="tl">
                    <a:srgbClr val="C0C0C0"/>
                  </a:outerShdw>
                </a:effectLst>
                <a:latin typeface="+mn-ea"/>
              </a:rPr>
              <a:t>、数值积分的计算、微分方程求解等。）</a:t>
            </a:r>
            <a:endParaRPr lang="en-US" altLang="zh-CN" sz="3200" b="1" dirty="0">
              <a:effectLst>
                <a:outerShdw blurRad="38100" dist="38100" dir="2700000" algn="tl">
                  <a:srgbClr val="C0C0C0"/>
                </a:outerShdw>
              </a:effectLst>
              <a:latin typeface="+mn-ea"/>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A5A3E85-0B46-4368-BF6E-701ECEE47701}"/>
              </a:ext>
            </a:extLst>
          </p:cNvPr>
          <p:cNvSpPr/>
          <p:nvPr/>
        </p:nvSpPr>
        <p:spPr>
          <a:xfrm>
            <a:off x="611560" y="764704"/>
            <a:ext cx="7992888" cy="5755422"/>
          </a:xfrm>
          <a:prstGeom prst="rect">
            <a:avLst/>
          </a:prstGeom>
        </p:spPr>
        <p:txBody>
          <a:bodyPr wrap="square">
            <a:spAutoFit/>
          </a:bodyPr>
          <a:lstStyle/>
          <a:p>
            <a:pPr eaLnBrk="1" fontAlgn="auto" hangingPunct="1">
              <a:spcBef>
                <a:spcPts val="0"/>
              </a:spcBef>
              <a:spcAft>
                <a:spcPts val="0"/>
              </a:spcAft>
              <a:defRPr/>
            </a:pPr>
            <a:r>
              <a:rPr lang="zh-CN" altLang="zh-CN" sz="3200" b="1" dirty="0">
                <a:effectLst>
                  <a:outerShdw blurRad="38100" dist="38100" dir="2700000" algn="tl">
                    <a:srgbClr val="C0C0C0"/>
                  </a:outerShdw>
                </a:effectLst>
                <a:latin typeface="+mn-ea"/>
              </a:rPr>
              <a:t>数值计算的程序设计问题</a:t>
            </a: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2400" b="1" dirty="0">
                <a:solidFill>
                  <a:srgbClr val="0000CC"/>
                </a:solidFill>
                <a:effectLst>
                  <a:outerShdw blurRad="38100" dist="38100" dir="2700000" algn="tl">
                    <a:srgbClr val="C0C0C0"/>
                  </a:outerShdw>
                </a:effectLst>
                <a:latin typeface="+mn-ea"/>
              </a:rPr>
              <a:t>例：假设某人的银行存款为</a:t>
            </a:r>
            <a:r>
              <a:rPr lang="en-US" altLang="zh-CN" sz="2400" b="1" dirty="0">
                <a:solidFill>
                  <a:srgbClr val="0000CC"/>
                </a:solidFill>
                <a:effectLst>
                  <a:outerShdw blurRad="38100" dist="38100" dir="2700000" algn="tl">
                    <a:srgbClr val="C0C0C0"/>
                  </a:outerShdw>
                </a:effectLst>
                <a:latin typeface="+mn-ea"/>
              </a:rPr>
              <a:t>10000</a:t>
            </a:r>
            <a:r>
              <a:rPr lang="zh-CN" altLang="en-US" sz="2400" b="1" dirty="0">
                <a:solidFill>
                  <a:srgbClr val="0000CC"/>
                </a:solidFill>
                <a:effectLst>
                  <a:outerShdw blurRad="38100" dist="38100" dir="2700000" algn="tl">
                    <a:srgbClr val="C0C0C0"/>
                  </a:outerShdw>
                </a:effectLst>
                <a:latin typeface="+mn-ea"/>
              </a:rPr>
              <a:t>元，银行的年利率为</a:t>
            </a:r>
            <a:r>
              <a:rPr lang="en-US" altLang="zh-CN" sz="2400" b="1" dirty="0">
                <a:solidFill>
                  <a:srgbClr val="0000CC"/>
                </a:solidFill>
                <a:effectLst>
                  <a:outerShdw blurRad="38100" dist="38100" dir="2700000" algn="tl">
                    <a:srgbClr val="C0C0C0"/>
                  </a:outerShdw>
                </a:effectLst>
                <a:latin typeface="+mn-ea"/>
              </a:rPr>
              <a:t>3.5%</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a</a:t>
            </a:r>
            <a:r>
              <a:rPr lang="en-US" altLang="zh-CN" sz="2400" b="1" baseline="-25000" dirty="0">
                <a:solidFill>
                  <a:srgbClr val="0000CC"/>
                </a:solidFill>
                <a:effectLst>
                  <a:outerShdw blurRad="38100" dist="38100" dir="2700000" algn="tl">
                    <a:srgbClr val="C0C0C0"/>
                  </a:outerShdw>
                </a:effectLst>
                <a:latin typeface="+mn-ea"/>
              </a:rPr>
              <a:t>0</a:t>
            </a:r>
            <a:r>
              <a:rPr lang="zh-CN" altLang="en-US" sz="2400" b="1" dirty="0">
                <a:solidFill>
                  <a:srgbClr val="0000CC"/>
                </a:solidFill>
                <a:effectLst>
                  <a:outerShdw blurRad="38100" dist="38100" dir="2700000" algn="tl">
                    <a:srgbClr val="C0C0C0"/>
                  </a:outerShdw>
                </a:effectLst>
                <a:latin typeface="+mn-ea"/>
              </a:rPr>
              <a:t>表示最初的存款额，每年账户的存款额的数列为</a:t>
            </a:r>
            <a:r>
              <a:rPr lang="en-US" altLang="zh-CN" sz="2400" b="1" dirty="0">
                <a:solidFill>
                  <a:srgbClr val="0000CC"/>
                </a:solidFill>
                <a:effectLst>
                  <a:outerShdw blurRad="38100" dist="38100" dir="2700000" algn="tl">
                    <a:srgbClr val="C0C0C0"/>
                  </a:outerShdw>
                </a:effectLst>
                <a:latin typeface="+mn-ea"/>
              </a:rPr>
              <a:t>a</a:t>
            </a:r>
            <a:r>
              <a:rPr lang="en-US" altLang="zh-CN" sz="2400" b="1" baseline="-25000" dirty="0">
                <a:solidFill>
                  <a:srgbClr val="0000CC"/>
                </a:solidFill>
                <a:effectLst>
                  <a:outerShdw blurRad="38100" dist="38100" dir="2700000" algn="tl">
                    <a:srgbClr val="C0C0C0"/>
                  </a:outerShdw>
                </a:effectLst>
                <a:latin typeface="+mn-ea"/>
              </a:rPr>
              <a:t>0</a:t>
            </a: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1</a:t>
            </a:r>
            <a:r>
              <a:rPr lang="en-US" altLang="zh-CN" sz="2400" b="1" dirty="0">
                <a:solidFill>
                  <a:srgbClr val="0000CC"/>
                </a:solidFill>
                <a:effectLst>
                  <a:outerShdw blurRad="38100" dist="38100" dir="2700000" algn="tl">
                    <a:srgbClr val="C0C0C0"/>
                  </a:outerShdw>
                </a:effectLst>
                <a:latin typeface="+mn-ea"/>
              </a:rPr>
              <a:t>, …, a</a:t>
            </a:r>
            <a:r>
              <a:rPr lang="en-US" altLang="zh-CN" sz="2400" b="1" baseline="-25000" dirty="0">
                <a:solidFill>
                  <a:srgbClr val="0000CC"/>
                </a:solidFill>
                <a:effectLst>
                  <a:outerShdw blurRad="38100" dist="38100" dir="2700000" algn="tl">
                    <a:srgbClr val="C0C0C0"/>
                  </a:outerShdw>
                </a:effectLst>
                <a:latin typeface="+mn-ea"/>
              </a:rPr>
              <a:t>n</a:t>
            </a:r>
            <a:r>
              <a:rPr lang="en-US" altLang="zh-CN" sz="2400" b="1" dirty="0">
                <a:solidFill>
                  <a:srgbClr val="0000CC"/>
                </a:solidFill>
                <a:effectLst>
                  <a:outerShdw blurRad="38100" dist="38100" dir="2700000" algn="tl">
                    <a:srgbClr val="C0C0C0"/>
                  </a:outerShdw>
                </a:effectLst>
                <a:latin typeface="+mn-ea"/>
              </a:rPr>
              <a:t>,…</a:t>
            </a:r>
            <a:r>
              <a:rPr lang="zh-CN" altLang="en-US" sz="2400" b="1" dirty="0">
                <a:solidFill>
                  <a:srgbClr val="0000CC"/>
                </a:solidFill>
                <a:effectLst>
                  <a:outerShdw blurRad="38100" dist="38100" dir="2700000" algn="tl">
                    <a:srgbClr val="C0C0C0"/>
                  </a:outerShdw>
                </a:effectLst>
                <a:latin typeface="+mn-ea"/>
              </a:rPr>
              <a:t>，如何计算</a:t>
            </a:r>
            <a:r>
              <a:rPr lang="en-US" altLang="zh-CN" sz="2400" b="1" dirty="0">
                <a:solidFill>
                  <a:srgbClr val="0000CC"/>
                </a:solidFill>
                <a:effectLst>
                  <a:outerShdw blurRad="38100" dist="38100" dir="2700000" algn="tl">
                    <a:srgbClr val="C0C0C0"/>
                  </a:outerShdw>
                </a:effectLst>
                <a:latin typeface="+mn-ea"/>
              </a:rPr>
              <a:t>n</a:t>
            </a:r>
            <a:r>
              <a:rPr lang="zh-CN" altLang="en-US" sz="2400" b="1" dirty="0">
                <a:solidFill>
                  <a:srgbClr val="0000CC"/>
                </a:solidFill>
                <a:effectLst>
                  <a:outerShdw blurRad="38100" dist="38100" dir="2700000" algn="tl">
                    <a:srgbClr val="C0C0C0"/>
                  </a:outerShdw>
                </a:effectLst>
                <a:latin typeface="+mn-ea"/>
              </a:rPr>
              <a:t>年后的存款额？</a:t>
            </a: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2400" b="1" dirty="0">
                <a:solidFill>
                  <a:srgbClr val="0000CC"/>
                </a:solidFill>
                <a:effectLst>
                  <a:outerShdw blurRad="38100" dist="38100" dir="2700000" algn="tl">
                    <a:srgbClr val="C0C0C0"/>
                  </a:outerShdw>
                </a:effectLst>
                <a:latin typeface="+mn-ea"/>
              </a:rPr>
              <a:t>解：设年利率为</a:t>
            </a:r>
            <a:r>
              <a:rPr lang="en-US" altLang="zh-CN" sz="2400" b="1" dirty="0">
                <a:solidFill>
                  <a:srgbClr val="0000CC"/>
                </a:solidFill>
                <a:effectLst>
                  <a:outerShdw blurRad="38100" dist="38100" dir="2700000" algn="tl">
                    <a:srgbClr val="C0C0C0"/>
                  </a:outerShdw>
                </a:effectLst>
                <a:latin typeface="+mn-ea"/>
              </a:rPr>
              <a:t>r,  </a:t>
            </a:r>
            <a:r>
              <a:rPr lang="zh-CN" altLang="en-US" sz="2400" b="1" dirty="0">
                <a:solidFill>
                  <a:srgbClr val="0000CC"/>
                </a:solidFill>
                <a:effectLst>
                  <a:outerShdw blurRad="38100" dist="38100" dir="2700000" algn="tl">
                    <a:srgbClr val="C0C0C0"/>
                  </a:outerShdw>
                </a:effectLst>
                <a:latin typeface="+mn-ea"/>
              </a:rPr>
              <a:t>由于</a:t>
            </a:r>
            <a:r>
              <a:rPr lang="en-US" altLang="zh-CN" sz="2400" b="1" dirty="0">
                <a:solidFill>
                  <a:srgbClr val="0000CC"/>
                </a:solidFill>
                <a:effectLst>
                  <a:outerShdw blurRad="38100" dist="38100" dir="2700000" algn="tl">
                    <a:srgbClr val="C0C0C0"/>
                  </a:outerShdw>
                </a:effectLst>
                <a:latin typeface="+mn-ea"/>
              </a:rPr>
              <a:t>a</a:t>
            </a:r>
            <a:r>
              <a:rPr lang="en-US" altLang="zh-CN" sz="2400" b="1" baseline="-25000" dirty="0">
                <a:solidFill>
                  <a:srgbClr val="0000CC"/>
                </a:solidFill>
                <a:effectLst>
                  <a:outerShdw blurRad="38100" dist="38100" dir="2700000" algn="tl">
                    <a:srgbClr val="C0C0C0"/>
                  </a:outerShdw>
                </a:effectLst>
                <a:latin typeface="+mn-ea"/>
              </a:rPr>
              <a:t>n+1 </a:t>
            </a: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n</a:t>
            </a:r>
            <a:r>
              <a:rPr lang="en-US" altLang="zh-CN" sz="2400" b="1" dirty="0">
                <a:solidFill>
                  <a:srgbClr val="0000CC"/>
                </a:solidFill>
                <a:effectLst>
                  <a:outerShdw blurRad="38100" dist="38100" dir="2700000" algn="tl">
                    <a:srgbClr val="C0C0C0"/>
                  </a:outerShdw>
                </a:effectLst>
                <a:latin typeface="+mn-ea"/>
              </a:rPr>
              <a:t> + r * a</a:t>
            </a:r>
            <a:r>
              <a:rPr lang="en-US" altLang="zh-CN" sz="2400" b="1" baseline="-25000" dirty="0">
                <a:solidFill>
                  <a:srgbClr val="0000CC"/>
                </a:solidFill>
                <a:effectLst>
                  <a:outerShdw blurRad="38100" dist="38100" dir="2700000" algn="tl">
                    <a:srgbClr val="C0C0C0"/>
                  </a:outerShdw>
                </a:effectLst>
                <a:latin typeface="+mn-ea"/>
              </a:rPr>
              <a:t>n</a:t>
            </a:r>
            <a:r>
              <a:rPr lang="en-US" altLang="zh-CN" sz="2400" b="1" dirty="0">
                <a:solidFill>
                  <a:srgbClr val="0000CC"/>
                </a:solidFill>
                <a:effectLst>
                  <a:outerShdw blurRad="38100" dist="38100" dir="2700000" algn="tl">
                    <a:srgbClr val="C0C0C0"/>
                  </a:outerShdw>
                </a:effectLst>
                <a:latin typeface="+mn-ea"/>
              </a:rPr>
              <a:t> ,</a:t>
            </a:r>
          </a:p>
          <a:p>
            <a:pPr eaLnBrk="1" fontAlgn="auto" hangingPunct="1">
              <a:spcBef>
                <a:spcPts val="0"/>
              </a:spcBef>
              <a:spcAft>
                <a:spcPts val="0"/>
              </a:spcAft>
              <a:defRPr/>
            </a:pPr>
            <a:r>
              <a:rPr lang="en-US" altLang="zh-CN" sz="2400" b="1" baseline="-25000" dirty="0">
                <a:solidFill>
                  <a:srgbClr val="0000CC"/>
                </a:solidFill>
                <a:effectLst>
                  <a:outerShdw blurRad="38100" dist="38100" dir="2700000" algn="tl">
                    <a:srgbClr val="C0C0C0"/>
                  </a:outerShdw>
                </a:effectLst>
                <a:latin typeface="+mn-ea"/>
              </a:rPr>
              <a:t>	    </a:t>
            </a:r>
            <a:r>
              <a:rPr lang="zh-CN" altLang="en-US" sz="2400" b="1" dirty="0">
                <a:solidFill>
                  <a:srgbClr val="0000CC"/>
                </a:solidFill>
                <a:effectLst>
                  <a:outerShdw blurRad="38100" dist="38100" dir="2700000" algn="tl">
                    <a:srgbClr val="C0C0C0"/>
                  </a:outerShdw>
                </a:effectLst>
                <a:latin typeface="+mn-ea"/>
              </a:rPr>
              <a:t>可知存款的数学模型为：</a:t>
            </a: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0 </a:t>
            </a:r>
            <a:r>
              <a:rPr lang="en-US" altLang="zh-CN" sz="2400" b="1" dirty="0">
                <a:solidFill>
                  <a:srgbClr val="0000CC"/>
                </a:solidFill>
                <a:effectLst>
                  <a:outerShdw blurRad="38100" dist="38100" dir="2700000" algn="tl">
                    <a:srgbClr val="C0C0C0"/>
                  </a:outerShdw>
                </a:effectLst>
                <a:latin typeface="+mn-ea"/>
              </a:rPr>
              <a:t>= 10000</a:t>
            </a:r>
            <a:r>
              <a:rPr lang="zh-CN" altLang="en-US" sz="2400" b="1" dirty="0">
                <a:solidFill>
                  <a:srgbClr val="0000CC"/>
                </a:solidFill>
                <a:effectLst>
                  <a:outerShdw blurRad="38100" dist="38100" dir="2700000" algn="tl">
                    <a:srgbClr val="C0C0C0"/>
                  </a:outerShdw>
                </a:effectLst>
                <a:latin typeface="+mn-ea"/>
              </a:rPr>
              <a:t>，</a:t>
            </a: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n+1 </a:t>
            </a:r>
            <a:r>
              <a:rPr lang="en-US" altLang="zh-CN" sz="2400" b="1" dirty="0">
                <a:solidFill>
                  <a:srgbClr val="0000CC"/>
                </a:solidFill>
                <a:effectLst>
                  <a:outerShdw blurRad="38100" dist="38100" dir="2700000" algn="tl">
                    <a:srgbClr val="C0C0C0"/>
                  </a:outerShdw>
                </a:effectLst>
                <a:latin typeface="+mn-ea"/>
              </a:rPr>
              <a:t>= </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1+ r</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n </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n=1,2,3…</a:t>
            </a: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2400" b="1" dirty="0">
                <a:effectLst>
                  <a:outerShdw blurRad="38100" dist="38100" dir="2700000" algn="tl">
                    <a:srgbClr val="C0C0C0"/>
                  </a:outerShdw>
                </a:effectLst>
                <a:latin typeface="+mn-ea"/>
              </a:rPr>
              <a:t>求解：根据数学模型中的公式进行编程计算</a:t>
            </a:r>
            <a:endParaRPr lang="en-US" altLang="zh-CN" sz="2400" b="1" dirty="0">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p:txBody>
      </p:sp>
    </p:spTree>
    <p:extLst>
      <p:ext uri="{BB962C8B-B14F-4D97-AF65-F5344CB8AC3E}">
        <p14:creationId xmlns:p14="http://schemas.microsoft.com/office/powerpoint/2010/main" val="4036184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F51252-B55D-4FC8-B705-C5B1434EB71B}"/>
              </a:ext>
            </a:extLst>
          </p:cNvPr>
          <p:cNvSpPr/>
          <p:nvPr/>
        </p:nvSpPr>
        <p:spPr>
          <a:xfrm>
            <a:off x="827088" y="908050"/>
            <a:ext cx="7777162" cy="4401205"/>
          </a:xfrm>
          <a:prstGeom prst="rect">
            <a:avLst/>
          </a:prstGeom>
        </p:spPr>
        <p:txBody>
          <a:bodyPr>
            <a:spAutoFit/>
          </a:bodyPr>
          <a:lstStyle/>
          <a:p>
            <a:pPr marL="1887538" indent="-1887538" defTabSz="915988" eaLnBrk="1" fontAlgn="auto" hangingPunct="1">
              <a:spcBef>
                <a:spcPts val="0"/>
              </a:spcBef>
              <a:spcAft>
                <a:spcPts val="0"/>
              </a:spcAft>
              <a:defRPr/>
            </a:pPr>
            <a:r>
              <a:rPr lang="zh-CN" altLang="en-US" sz="3600" b="1" dirty="0">
                <a:effectLst>
                  <a:outerShdw blurRad="38100" dist="38100" dir="2700000" algn="tl">
                    <a:srgbClr val="C0C0C0"/>
                  </a:outerShdw>
                </a:effectLst>
                <a:highlight>
                  <a:srgbClr val="FFFFCC"/>
                </a:highlight>
                <a:latin typeface="+mn-ea"/>
              </a:rPr>
              <a:t>中后期：非数值计算</a:t>
            </a:r>
            <a:endParaRPr lang="en-US" altLang="zh-CN" sz="3600" b="1" dirty="0">
              <a:effectLst>
                <a:outerShdw blurRad="38100" dist="38100" dir="2700000" algn="tl">
                  <a:srgbClr val="C0C0C0"/>
                </a:outerShdw>
              </a:effectLst>
              <a:highlight>
                <a:srgbClr val="FFFFCC"/>
              </a:highlight>
              <a:latin typeface="+mn-ea"/>
            </a:endParaRPr>
          </a:p>
          <a:p>
            <a:pPr marL="1887538" indent="-1887538" defTabSz="915988" eaLnBrk="1" fontAlgn="auto" hangingPunct="1">
              <a:spcBef>
                <a:spcPts val="0"/>
              </a:spcBef>
              <a:spcAft>
                <a:spcPts val="0"/>
              </a:spcAft>
              <a:defRPr/>
            </a:pPr>
            <a:endParaRPr lang="en-US" altLang="zh-CN" sz="3600" b="1" dirty="0">
              <a:solidFill>
                <a:srgbClr val="0000CC"/>
              </a:solidFill>
              <a:effectLst>
                <a:outerShdw blurRad="38100" dist="38100" dir="2700000" algn="tl">
                  <a:srgbClr val="C0C0C0"/>
                </a:outerShdw>
              </a:effectLst>
              <a:latin typeface="+mn-ea"/>
            </a:endParaRPr>
          </a:p>
          <a:p>
            <a:pPr marL="1887538" indent="-1887538" defTabSz="915988" eaLnBrk="1" fontAlgn="auto" hangingPunct="1">
              <a:spcBef>
                <a:spcPts val="0"/>
              </a:spcBef>
              <a:spcAft>
                <a:spcPts val="0"/>
              </a:spcAft>
              <a:defRPr/>
            </a:pPr>
            <a:endParaRPr lang="en-US" altLang="zh-CN" sz="4000" b="1" dirty="0">
              <a:solidFill>
                <a:srgbClr val="0000CC"/>
              </a:solidFill>
              <a:effectLst>
                <a:outerShdw blurRad="38100" dist="38100" dir="2700000" algn="tl">
                  <a:srgbClr val="C0C0C0"/>
                </a:outerShdw>
              </a:effectLst>
              <a:latin typeface="+mn-ea"/>
            </a:endParaRPr>
          </a:p>
          <a:p>
            <a:pPr marL="14400" defTabSz="915988" eaLnBrk="1" fontAlgn="auto" hangingPunct="1">
              <a:spcBef>
                <a:spcPts val="0"/>
              </a:spcBef>
              <a:spcAft>
                <a:spcPts val="0"/>
              </a:spcAft>
              <a:defRPr/>
            </a:pPr>
            <a:r>
              <a:rPr lang="en-US" altLang="zh-CN" sz="2800" b="1" dirty="0">
                <a:solidFill>
                  <a:srgbClr val="0000CC"/>
                </a:solidFill>
                <a:effectLst>
                  <a:outerShdw blurRad="38100" dist="38100" dir="2700000" algn="tl">
                    <a:srgbClr val="C0C0C0"/>
                  </a:outerShdw>
                </a:effectLst>
                <a:latin typeface="+mn-ea"/>
              </a:rPr>
              <a:t>      </a:t>
            </a:r>
            <a:r>
              <a:rPr lang="zh-CN" altLang="en-US" sz="2800" b="1" dirty="0">
                <a:solidFill>
                  <a:srgbClr val="0000CC"/>
                </a:solidFill>
                <a:effectLst>
                  <a:outerShdw blurRad="38100" dist="38100" dir="2700000" algn="tl">
                    <a:srgbClr val="C0C0C0"/>
                  </a:outerShdw>
                </a:effectLst>
                <a:latin typeface="+mn-ea"/>
              </a:rPr>
              <a:t>处理对象：类型复杂的数据，数据元素之间的相互关系一般无法用数学公式、方程式加以描述。例如排序问题、检索问题等。 </a:t>
            </a:r>
            <a:r>
              <a:rPr lang="zh-CN" altLang="en-US" sz="2800" dirty="0">
                <a:solidFill>
                  <a:srgbClr val="0000CC"/>
                </a:solidFill>
                <a:latin typeface="+mn-ea"/>
              </a:rPr>
              <a:t> </a:t>
            </a:r>
            <a:endParaRPr lang="en-US" altLang="zh-CN" sz="2800" dirty="0">
              <a:solidFill>
                <a:srgbClr val="0000CC"/>
              </a:solidFill>
              <a:latin typeface="+mn-ea"/>
            </a:endParaRPr>
          </a:p>
          <a:p>
            <a:pPr marL="1887538" indent="-1887538" defTabSz="915988" eaLnBrk="1" fontAlgn="auto" hangingPunct="1">
              <a:spcBef>
                <a:spcPts val="0"/>
              </a:spcBef>
              <a:spcAft>
                <a:spcPts val="0"/>
              </a:spcAft>
              <a:defRPr/>
            </a:pPr>
            <a:endParaRPr lang="en-US" altLang="zh-CN" sz="2800" dirty="0">
              <a:solidFill>
                <a:srgbClr val="0000CC"/>
              </a:solidFill>
              <a:latin typeface="+mn-ea"/>
            </a:endParaRPr>
          </a:p>
          <a:p>
            <a:pPr indent="-1887538" defTabSz="915988" eaLnBrk="1" fontAlgn="auto" hangingPunct="1">
              <a:spcBef>
                <a:spcPts val="0"/>
              </a:spcBef>
              <a:spcAft>
                <a:spcPts val="0"/>
              </a:spcAft>
              <a:defRPr/>
            </a:pPr>
            <a:r>
              <a:rPr lang="zh-CN" altLang="en-US" sz="2800" b="1" dirty="0">
                <a:effectLst>
                  <a:outerShdw blurRad="38100" dist="38100" dir="2700000" algn="tl">
                    <a:srgbClr val="C0C0C0"/>
                  </a:outerShdw>
                </a:effectLst>
                <a:latin typeface="+mn-ea"/>
              </a:rPr>
              <a:t>      随着现实需求的变化，由定量的问题求解变为定性的问题求解。 </a:t>
            </a:r>
            <a:endParaRPr lang="en-US" altLang="zh-CN" sz="2800" b="1" dirty="0">
              <a:effectLst>
                <a:outerShdw blurRad="38100" dist="38100" dir="2700000" algn="tl">
                  <a:srgbClr val="C0C0C0"/>
                </a:outerShdw>
              </a:effectLst>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3" name="Rectangle 5">
            <a:extLst>
              <a:ext uri="{FF2B5EF4-FFF2-40B4-BE49-F238E27FC236}">
                <a16:creationId xmlns:a16="http://schemas.microsoft.com/office/drawing/2014/main" id="{BB285776-918E-4E3C-84ED-48589C5A22B8}"/>
              </a:ext>
            </a:extLst>
          </p:cNvPr>
          <p:cNvSpPr>
            <a:spLocks noGrp="1" noChangeArrowheads="1"/>
          </p:cNvSpPr>
          <p:nvPr>
            <p:ph type="title" idx="4294967295"/>
          </p:nvPr>
        </p:nvSpPr>
        <p:spPr>
          <a:xfrm>
            <a:off x="251520" y="326065"/>
            <a:ext cx="5903913" cy="500063"/>
          </a:xfrm>
        </p:spPr>
        <p:txBody>
          <a:bodyPr lIns="113731" tIns="56866" rIns="113731" bIns="56866">
            <a:normAutofit fontScale="90000"/>
          </a:bodyPr>
          <a:lstStyle/>
          <a:p>
            <a:pPr fontAlgn="auto">
              <a:spcAft>
                <a:spcPts val="0"/>
              </a:spcAft>
              <a:defRPr/>
            </a:pPr>
            <a:r>
              <a:rPr lang="zh-CN" altLang="en-US" sz="3200" dirty="0">
                <a:solidFill>
                  <a:schemeClr val="tx1"/>
                </a:solidFill>
                <a:latin typeface="幼圆" pitchFamily="49" charset="-122"/>
                <a:ea typeface="幼圆" pitchFamily="49" charset="-122"/>
              </a:rPr>
              <a:t>例1：“学生”表格中的检索问题</a:t>
            </a:r>
          </a:p>
        </p:txBody>
      </p:sp>
      <p:pic>
        <p:nvPicPr>
          <p:cNvPr id="90114" name="Picture 2" descr="https://timgsa.baidu.com/timg?image&amp;quality=80&amp;size=b9999_10000&amp;sec=1599519095231&amp;di=15c2043db202f7bf58b86424d695cfa5&amp;imgtype=0&amp;src=http%3A%2F%2Fs11.sinaimg.cn%2Fmw690%2F9d5a9484gd183d47adf2a%26690">
            <a:extLst>
              <a:ext uri="{FF2B5EF4-FFF2-40B4-BE49-F238E27FC236}">
                <a16:creationId xmlns:a16="http://schemas.microsoft.com/office/drawing/2014/main" id="{0DCB7E07-EA03-450F-B8DA-4D632E9962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28"/>
          <a:stretch/>
        </p:blipFill>
        <p:spPr bwMode="auto">
          <a:xfrm>
            <a:off x="1259632" y="1469015"/>
            <a:ext cx="6624736" cy="44377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4F6D479E-7053-434A-B4C7-4D952EFEA963}"/>
              </a:ext>
            </a:extLst>
          </p:cNvPr>
          <p:cNvSpPr>
            <a:spLocks noChangeArrowheads="1"/>
          </p:cNvSpPr>
          <p:nvPr/>
        </p:nvSpPr>
        <p:spPr bwMode="auto">
          <a:xfrm>
            <a:off x="71438" y="357188"/>
            <a:ext cx="6705600" cy="592137"/>
          </a:xfrm>
          <a:prstGeom prst="rect">
            <a:avLst/>
          </a:prstGeom>
          <a:noFill/>
          <a:ln w="12700">
            <a:noFill/>
            <a:miter lim="800000"/>
            <a:headEnd/>
            <a:tailEnd/>
          </a:ln>
          <a:effectLst/>
        </p:spPr>
        <p:txBody>
          <a:bodyPr lIns="113731" tIns="56866" rIns="113731" bIns="56866" anchor="ctr"/>
          <a:lstStyle/>
          <a:p>
            <a:pPr algn="ctr" defTabSz="915988"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itchFamily="18" charset="0"/>
                <a:ea typeface="幼圆" pitchFamily="49" charset="-122"/>
              </a:rPr>
              <a:t>例2：八皇后问题(用四皇后描述</a:t>
            </a:r>
            <a:r>
              <a:rPr lang="en-US" altLang="zh-CN" sz="3200" b="1" dirty="0">
                <a:effectLst>
                  <a:outerShdw blurRad="38100" dist="38100" dir="2700000" algn="tl">
                    <a:srgbClr val="C0C0C0"/>
                  </a:outerShdw>
                </a:effectLst>
                <a:latin typeface="Times New Roman" pitchFamily="18" charset="0"/>
                <a:ea typeface="幼圆" pitchFamily="49" charset="-122"/>
              </a:rPr>
              <a:t>) </a:t>
            </a:r>
          </a:p>
        </p:txBody>
      </p:sp>
      <p:grpSp>
        <p:nvGrpSpPr>
          <p:cNvPr id="21507" name="Group 188">
            <a:extLst>
              <a:ext uri="{FF2B5EF4-FFF2-40B4-BE49-F238E27FC236}">
                <a16:creationId xmlns:a16="http://schemas.microsoft.com/office/drawing/2014/main" id="{79DC625A-A13C-4D3E-B509-88693780C956}"/>
              </a:ext>
            </a:extLst>
          </p:cNvPr>
          <p:cNvGrpSpPr>
            <a:grpSpLocks/>
          </p:cNvGrpSpPr>
          <p:nvPr/>
        </p:nvGrpSpPr>
        <p:grpSpPr bwMode="auto">
          <a:xfrm>
            <a:off x="3352800" y="1000125"/>
            <a:ext cx="1524000" cy="1143000"/>
            <a:chOff x="-3" y="-3"/>
            <a:chExt cx="950" cy="1534"/>
          </a:xfrm>
        </p:grpSpPr>
        <p:grpSp>
          <p:nvGrpSpPr>
            <p:cNvPr id="21933" name="Group 186">
              <a:extLst>
                <a:ext uri="{FF2B5EF4-FFF2-40B4-BE49-F238E27FC236}">
                  <a16:creationId xmlns:a16="http://schemas.microsoft.com/office/drawing/2014/main" id="{40067671-25A2-4DA2-925B-3EFDA2DF3B8D}"/>
                </a:ext>
              </a:extLst>
            </p:cNvPr>
            <p:cNvGrpSpPr>
              <a:grpSpLocks/>
            </p:cNvGrpSpPr>
            <p:nvPr/>
          </p:nvGrpSpPr>
          <p:grpSpPr bwMode="auto">
            <a:xfrm>
              <a:off x="0" y="0"/>
              <a:ext cx="944" cy="1528"/>
              <a:chOff x="0" y="0"/>
              <a:chExt cx="944" cy="1528"/>
            </a:xfrm>
          </p:grpSpPr>
          <p:grpSp>
            <p:nvGrpSpPr>
              <p:cNvPr id="21935" name="Group 155">
                <a:extLst>
                  <a:ext uri="{FF2B5EF4-FFF2-40B4-BE49-F238E27FC236}">
                    <a16:creationId xmlns:a16="http://schemas.microsoft.com/office/drawing/2014/main" id="{521F5D71-697A-40BC-A69B-57A235A914B5}"/>
                  </a:ext>
                </a:extLst>
              </p:cNvPr>
              <p:cNvGrpSpPr>
                <a:grpSpLocks/>
              </p:cNvGrpSpPr>
              <p:nvPr/>
            </p:nvGrpSpPr>
            <p:grpSpPr bwMode="auto">
              <a:xfrm>
                <a:off x="0" y="0"/>
                <a:ext cx="236" cy="382"/>
                <a:chOff x="0" y="0"/>
                <a:chExt cx="236" cy="382"/>
              </a:xfrm>
            </p:grpSpPr>
            <p:sp>
              <p:nvSpPr>
                <p:cNvPr id="21981" name="Rectangle 138">
                  <a:extLst>
                    <a:ext uri="{FF2B5EF4-FFF2-40B4-BE49-F238E27FC236}">
                      <a16:creationId xmlns:a16="http://schemas.microsoft.com/office/drawing/2014/main" id="{B7E61B6A-88B3-4174-9CE0-D884B64C598F}"/>
                    </a:ext>
                  </a:extLst>
                </p:cNvPr>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anose="02020603050405020304" pitchFamily="18" charset="0"/>
                    <a:ea typeface="宋体" panose="02010600030101010101" pitchFamily="2" charset="-122"/>
                  </a:endParaRPr>
                </a:p>
              </p:txBody>
            </p:sp>
            <p:sp>
              <p:nvSpPr>
                <p:cNvPr id="21982" name="Rectangle 154">
                  <a:extLst>
                    <a:ext uri="{FF2B5EF4-FFF2-40B4-BE49-F238E27FC236}">
                      <a16:creationId xmlns:a16="http://schemas.microsoft.com/office/drawing/2014/main" id="{F5DDC534-BEF7-44C4-8370-0A632F03A975}"/>
                    </a:ext>
                  </a:extLst>
                </p:cNvPr>
                <p:cNvSpPr>
                  <a:spLocks noChangeArrowheads="1"/>
                </p:cNvSpPr>
                <p:nvPr/>
              </p:nvSpPr>
              <p:spPr bwMode="auto">
                <a:xfrm>
                  <a:off x="0"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6" name="Group 157">
                <a:extLst>
                  <a:ext uri="{FF2B5EF4-FFF2-40B4-BE49-F238E27FC236}">
                    <a16:creationId xmlns:a16="http://schemas.microsoft.com/office/drawing/2014/main" id="{F1D1F5C3-41C5-4E6F-AE93-0A2C9D34EC58}"/>
                  </a:ext>
                </a:extLst>
              </p:cNvPr>
              <p:cNvGrpSpPr>
                <a:grpSpLocks/>
              </p:cNvGrpSpPr>
              <p:nvPr/>
            </p:nvGrpSpPr>
            <p:grpSpPr bwMode="auto">
              <a:xfrm>
                <a:off x="236" y="0"/>
                <a:ext cx="236" cy="382"/>
                <a:chOff x="236" y="0"/>
                <a:chExt cx="236" cy="382"/>
              </a:xfrm>
            </p:grpSpPr>
            <p:sp>
              <p:nvSpPr>
                <p:cNvPr id="21979" name="Rectangle 139">
                  <a:extLst>
                    <a:ext uri="{FF2B5EF4-FFF2-40B4-BE49-F238E27FC236}">
                      <a16:creationId xmlns:a16="http://schemas.microsoft.com/office/drawing/2014/main" id="{687F61ED-D063-483C-A832-273180E18F73}"/>
                    </a:ext>
                  </a:extLst>
                </p:cNvPr>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80" name="Rectangle 156">
                  <a:extLst>
                    <a:ext uri="{FF2B5EF4-FFF2-40B4-BE49-F238E27FC236}">
                      <a16:creationId xmlns:a16="http://schemas.microsoft.com/office/drawing/2014/main" id="{5B1DC6D4-5859-468B-9675-85366B96C577}"/>
                    </a:ext>
                  </a:extLst>
                </p:cNvPr>
                <p:cNvSpPr>
                  <a:spLocks noChangeArrowheads="1"/>
                </p:cNvSpPr>
                <p:nvPr/>
              </p:nvSpPr>
              <p:spPr bwMode="auto">
                <a:xfrm>
                  <a:off x="236"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7" name="Group 159">
                <a:extLst>
                  <a:ext uri="{FF2B5EF4-FFF2-40B4-BE49-F238E27FC236}">
                    <a16:creationId xmlns:a16="http://schemas.microsoft.com/office/drawing/2014/main" id="{73E688F1-A70B-403A-9479-13206DF04EC1}"/>
                  </a:ext>
                </a:extLst>
              </p:cNvPr>
              <p:cNvGrpSpPr>
                <a:grpSpLocks/>
              </p:cNvGrpSpPr>
              <p:nvPr/>
            </p:nvGrpSpPr>
            <p:grpSpPr bwMode="auto">
              <a:xfrm>
                <a:off x="472" y="0"/>
                <a:ext cx="236" cy="382"/>
                <a:chOff x="472" y="0"/>
                <a:chExt cx="236" cy="382"/>
              </a:xfrm>
            </p:grpSpPr>
            <p:sp>
              <p:nvSpPr>
                <p:cNvPr id="21977" name="Rectangle 140">
                  <a:extLst>
                    <a:ext uri="{FF2B5EF4-FFF2-40B4-BE49-F238E27FC236}">
                      <a16:creationId xmlns:a16="http://schemas.microsoft.com/office/drawing/2014/main" id="{54ED2344-12A0-49BB-97AD-CD1F203B32EA}"/>
                    </a:ext>
                  </a:extLst>
                </p:cNvPr>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78" name="Rectangle 158">
                  <a:extLst>
                    <a:ext uri="{FF2B5EF4-FFF2-40B4-BE49-F238E27FC236}">
                      <a16:creationId xmlns:a16="http://schemas.microsoft.com/office/drawing/2014/main" id="{1F33D3EA-34EC-4213-8F87-CEB23F338351}"/>
                    </a:ext>
                  </a:extLst>
                </p:cNvPr>
                <p:cNvSpPr>
                  <a:spLocks noChangeArrowheads="1"/>
                </p:cNvSpPr>
                <p:nvPr/>
              </p:nvSpPr>
              <p:spPr bwMode="auto">
                <a:xfrm>
                  <a:off x="472"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8" name="Group 161">
                <a:extLst>
                  <a:ext uri="{FF2B5EF4-FFF2-40B4-BE49-F238E27FC236}">
                    <a16:creationId xmlns:a16="http://schemas.microsoft.com/office/drawing/2014/main" id="{948F35EF-8B95-4922-B27B-91308B9CD8A1}"/>
                  </a:ext>
                </a:extLst>
              </p:cNvPr>
              <p:cNvGrpSpPr>
                <a:grpSpLocks/>
              </p:cNvGrpSpPr>
              <p:nvPr/>
            </p:nvGrpSpPr>
            <p:grpSpPr bwMode="auto">
              <a:xfrm>
                <a:off x="708" y="0"/>
                <a:ext cx="236" cy="382"/>
                <a:chOff x="708" y="0"/>
                <a:chExt cx="236" cy="382"/>
              </a:xfrm>
            </p:grpSpPr>
            <p:sp>
              <p:nvSpPr>
                <p:cNvPr id="21975" name="Rectangle 141">
                  <a:extLst>
                    <a:ext uri="{FF2B5EF4-FFF2-40B4-BE49-F238E27FC236}">
                      <a16:creationId xmlns:a16="http://schemas.microsoft.com/office/drawing/2014/main" id="{57A6DE3F-FA47-4ABC-A9F1-29CC8B86B29B}"/>
                    </a:ext>
                  </a:extLst>
                </p:cNvPr>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76" name="Rectangle 160">
                  <a:extLst>
                    <a:ext uri="{FF2B5EF4-FFF2-40B4-BE49-F238E27FC236}">
                      <a16:creationId xmlns:a16="http://schemas.microsoft.com/office/drawing/2014/main" id="{361AB4AE-8233-423B-AD0D-CC4291D24E33}"/>
                    </a:ext>
                  </a:extLst>
                </p:cNvPr>
                <p:cNvSpPr>
                  <a:spLocks noChangeArrowheads="1"/>
                </p:cNvSpPr>
                <p:nvPr/>
              </p:nvSpPr>
              <p:spPr bwMode="auto">
                <a:xfrm>
                  <a:off x="708"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9" name="Group 163">
                <a:extLst>
                  <a:ext uri="{FF2B5EF4-FFF2-40B4-BE49-F238E27FC236}">
                    <a16:creationId xmlns:a16="http://schemas.microsoft.com/office/drawing/2014/main" id="{4CAE5917-DCA0-49BA-9FDD-73B1215C0E41}"/>
                  </a:ext>
                </a:extLst>
              </p:cNvPr>
              <p:cNvGrpSpPr>
                <a:grpSpLocks/>
              </p:cNvGrpSpPr>
              <p:nvPr/>
            </p:nvGrpSpPr>
            <p:grpSpPr bwMode="auto">
              <a:xfrm>
                <a:off x="0" y="382"/>
                <a:ext cx="236" cy="382"/>
                <a:chOff x="0" y="382"/>
                <a:chExt cx="236" cy="382"/>
              </a:xfrm>
            </p:grpSpPr>
            <p:sp>
              <p:nvSpPr>
                <p:cNvPr id="21973" name="Rectangle 142">
                  <a:extLst>
                    <a:ext uri="{FF2B5EF4-FFF2-40B4-BE49-F238E27FC236}">
                      <a16:creationId xmlns:a16="http://schemas.microsoft.com/office/drawing/2014/main" id="{2D95D015-E40B-4D77-943C-049B0C28C17B}"/>
                    </a:ext>
                  </a:extLst>
                </p:cNvPr>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anose="02020603050405020304" pitchFamily="18" charset="0"/>
                      <a:ea typeface="宋体" panose="02010600030101010101" pitchFamily="2" charset="-122"/>
                    </a:rPr>
                    <a:t> </a:t>
                  </a:r>
                </a:p>
                <a:p>
                  <a:pPr algn="ctr" eaLnBrk="1" hangingPunct="1"/>
                  <a:endParaRPr lang="zh-CN" altLang="en-US" sz="2400">
                    <a:latin typeface="Times" panose="02020603050405020304" pitchFamily="18" charset="0"/>
                    <a:ea typeface="宋体" panose="02010600030101010101" pitchFamily="2" charset="-122"/>
                  </a:endParaRPr>
                </a:p>
              </p:txBody>
            </p:sp>
            <p:sp>
              <p:nvSpPr>
                <p:cNvPr id="21974" name="Rectangle 162">
                  <a:extLst>
                    <a:ext uri="{FF2B5EF4-FFF2-40B4-BE49-F238E27FC236}">
                      <a16:creationId xmlns:a16="http://schemas.microsoft.com/office/drawing/2014/main" id="{238E645E-C9CD-4EE3-A571-ABB02F9D0DBA}"/>
                    </a:ext>
                  </a:extLst>
                </p:cNvPr>
                <p:cNvSpPr>
                  <a:spLocks noChangeArrowheads="1"/>
                </p:cNvSpPr>
                <p:nvPr/>
              </p:nvSpPr>
              <p:spPr bwMode="auto">
                <a:xfrm>
                  <a:off x="0"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0" name="Group 165">
                <a:extLst>
                  <a:ext uri="{FF2B5EF4-FFF2-40B4-BE49-F238E27FC236}">
                    <a16:creationId xmlns:a16="http://schemas.microsoft.com/office/drawing/2014/main" id="{D22F673A-1025-4A1D-9D32-8E0FD08608D9}"/>
                  </a:ext>
                </a:extLst>
              </p:cNvPr>
              <p:cNvGrpSpPr>
                <a:grpSpLocks/>
              </p:cNvGrpSpPr>
              <p:nvPr/>
            </p:nvGrpSpPr>
            <p:grpSpPr bwMode="auto">
              <a:xfrm>
                <a:off x="236" y="382"/>
                <a:ext cx="236" cy="382"/>
                <a:chOff x="236" y="382"/>
                <a:chExt cx="236" cy="382"/>
              </a:xfrm>
            </p:grpSpPr>
            <p:sp>
              <p:nvSpPr>
                <p:cNvPr id="21971" name="Rectangle 143">
                  <a:extLst>
                    <a:ext uri="{FF2B5EF4-FFF2-40B4-BE49-F238E27FC236}">
                      <a16:creationId xmlns:a16="http://schemas.microsoft.com/office/drawing/2014/main" id="{0619B8EB-FD93-4AA1-890D-2FECBBEFE701}"/>
                    </a:ext>
                  </a:extLst>
                </p:cNvPr>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72" name="Rectangle 164">
                  <a:extLst>
                    <a:ext uri="{FF2B5EF4-FFF2-40B4-BE49-F238E27FC236}">
                      <a16:creationId xmlns:a16="http://schemas.microsoft.com/office/drawing/2014/main" id="{2D160F5D-4F32-4820-AC33-3E24DD45B40C}"/>
                    </a:ext>
                  </a:extLst>
                </p:cNvPr>
                <p:cNvSpPr>
                  <a:spLocks noChangeArrowheads="1"/>
                </p:cNvSpPr>
                <p:nvPr/>
              </p:nvSpPr>
              <p:spPr bwMode="auto">
                <a:xfrm>
                  <a:off x="236"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1" name="Group 167">
                <a:extLst>
                  <a:ext uri="{FF2B5EF4-FFF2-40B4-BE49-F238E27FC236}">
                    <a16:creationId xmlns:a16="http://schemas.microsoft.com/office/drawing/2014/main" id="{93446D06-13CB-4B99-8EFC-6AF99265E3D5}"/>
                  </a:ext>
                </a:extLst>
              </p:cNvPr>
              <p:cNvGrpSpPr>
                <a:grpSpLocks/>
              </p:cNvGrpSpPr>
              <p:nvPr/>
            </p:nvGrpSpPr>
            <p:grpSpPr bwMode="auto">
              <a:xfrm>
                <a:off x="472" y="382"/>
                <a:ext cx="236" cy="382"/>
                <a:chOff x="472" y="382"/>
                <a:chExt cx="236" cy="382"/>
              </a:xfrm>
            </p:grpSpPr>
            <p:sp>
              <p:nvSpPr>
                <p:cNvPr id="21969" name="Rectangle 144">
                  <a:extLst>
                    <a:ext uri="{FF2B5EF4-FFF2-40B4-BE49-F238E27FC236}">
                      <a16:creationId xmlns:a16="http://schemas.microsoft.com/office/drawing/2014/main" id="{A00E494C-EAFF-400D-9A6D-DD5AC0DFD500}"/>
                    </a:ext>
                  </a:extLst>
                </p:cNvPr>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70" name="Rectangle 166">
                  <a:extLst>
                    <a:ext uri="{FF2B5EF4-FFF2-40B4-BE49-F238E27FC236}">
                      <a16:creationId xmlns:a16="http://schemas.microsoft.com/office/drawing/2014/main" id="{0AA0B933-D2CB-4A70-BA56-D9E78CCE3E23}"/>
                    </a:ext>
                  </a:extLst>
                </p:cNvPr>
                <p:cNvSpPr>
                  <a:spLocks noChangeArrowheads="1"/>
                </p:cNvSpPr>
                <p:nvPr/>
              </p:nvSpPr>
              <p:spPr bwMode="auto">
                <a:xfrm>
                  <a:off x="472"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2" name="Group 169">
                <a:extLst>
                  <a:ext uri="{FF2B5EF4-FFF2-40B4-BE49-F238E27FC236}">
                    <a16:creationId xmlns:a16="http://schemas.microsoft.com/office/drawing/2014/main" id="{2CA706BA-7546-49ED-8AC9-5CB8AF0F6D3E}"/>
                  </a:ext>
                </a:extLst>
              </p:cNvPr>
              <p:cNvGrpSpPr>
                <a:grpSpLocks/>
              </p:cNvGrpSpPr>
              <p:nvPr/>
            </p:nvGrpSpPr>
            <p:grpSpPr bwMode="auto">
              <a:xfrm>
                <a:off x="708" y="382"/>
                <a:ext cx="236" cy="382"/>
                <a:chOff x="708" y="382"/>
                <a:chExt cx="236" cy="382"/>
              </a:xfrm>
            </p:grpSpPr>
            <p:sp>
              <p:nvSpPr>
                <p:cNvPr id="21967" name="Rectangle 145">
                  <a:extLst>
                    <a:ext uri="{FF2B5EF4-FFF2-40B4-BE49-F238E27FC236}">
                      <a16:creationId xmlns:a16="http://schemas.microsoft.com/office/drawing/2014/main" id="{2E8F08A3-2668-4388-8096-D1DC0ADBA0B7}"/>
                    </a:ext>
                  </a:extLst>
                </p:cNvPr>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68" name="Rectangle 168">
                  <a:extLst>
                    <a:ext uri="{FF2B5EF4-FFF2-40B4-BE49-F238E27FC236}">
                      <a16:creationId xmlns:a16="http://schemas.microsoft.com/office/drawing/2014/main" id="{C034A8FE-8662-47D3-8A1F-0D5733B4D558}"/>
                    </a:ext>
                  </a:extLst>
                </p:cNvPr>
                <p:cNvSpPr>
                  <a:spLocks noChangeArrowheads="1"/>
                </p:cNvSpPr>
                <p:nvPr/>
              </p:nvSpPr>
              <p:spPr bwMode="auto">
                <a:xfrm>
                  <a:off x="708"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3" name="Group 171">
                <a:extLst>
                  <a:ext uri="{FF2B5EF4-FFF2-40B4-BE49-F238E27FC236}">
                    <a16:creationId xmlns:a16="http://schemas.microsoft.com/office/drawing/2014/main" id="{81279BE2-ECFB-4886-B281-E22328BC0C67}"/>
                  </a:ext>
                </a:extLst>
              </p:cNvPr>
              <p:cNvGrpSpPr>
                <a:grpSpLocks/>
              </p:cNvGrpSpPr>
              <p:nvPr/>
            </p:nvGrpSpPr>
            <p:grpSpPr bwMode="auto">
              <a:xfrm>
                <a:off x="0" y="764"/>
                <a:ext cx="236" cy="382"/>
                <a:chOff x="0" y="764"/>
                <a:chExt cx="236" cy="382"/>
              </a:xfrm>
            </p:grpSpPr>
            <p:sp>
              <p:nvSpPr>
                <p:cNvPr id="21965" name="Rectangle 146">
                  <a:extLst>
                    <a:ext uri="{FF2B5EF4-FFF2-40B4-BE49-F238E27FC236}">
                      <a16:creationId xmlns:a16="http://schemas.microsoft.com/office/drawing/2014/main" id="{7D07D9F4-A716-4C62-A2EE-16C882994BB9}"/>
                    </a:ext>
                  </a:extLst>
                </p:cNvPr>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66" name="Rectangle 170">
                  <a:extLst>
                    <a:ext uri="{FF2B5EF4-FFF2-40B4-BE49-F238E27FC236}">
                      <a16:creationId xmlns:a16="http://schemas.microsoft.com/office/drawing/2014/main" id="{8D9FAA14-8F39-4B6E-81F2-BE7A2961D2A4}"/>
                    </a:ext>
                  </a:extLst>
                </p:cNvPr>
                <p:cNvSpPr>
                  <a:spLocks noChangeArrowheads="1"/>
                </p:cNvSpPr>
                <p:nvPr/>
              </p:nvSpPr>
              <p:spPr bwMode="auto">
                <a:xfrm>
                  <a:off x="0"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4" name="Group 173">
                <a:extLst>
                  <a:ext uri="{FF2B5EF4-FFF2-40B4-BE49-F238E27FC236}">
                    <a16:creationId xmlns:a16="http://schemas.microsoft.com/office/drawing/2014/main" id="{67574913-9AE9-4E66-BFF3-75721F251FE1}"/>
                  </a:ext>
                </a:extLst>
              </p:cNvPr>
              <p:cNvGrpSpPr>
                <a:grpSpLocks/>
              </p:cNvGrpSpPr>
              <p:nvPr/>
            </p:nvGrpSpPr>
            <p:grpSpPr bwMode="auto">
              <a:xfrm>
                <a:off x="236" y="764"/>
                <a:ext cx="236" cy="382"/>
                <a:chOff x="236" y="764"/>
                <a:chExt cx="236" cy="382"/>
              </a:xfrm>
            </p:grpSpPr>
            <p:sp>
              <p:nvSpPr>
                <p:cNvPr id="21963" name="Rectangle 147">
                  <a:extLst>
                    <a:ext uri="{FF2B5EF4-FFF2-40B4-BE49-F238E27FC236}">
                      <a16:creationId xmlns:a16="http://schemas.microsoft.com/office/drawing/2014/main" id="{BAE56CAE-9412-4A28-8F39-2E0994403D5D}"/>
                    </a:ext>
                  </a:extLst>
                </p:cNvPr>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64" name="Rectangle 172">
                  <a:extLst>
                    <a:ext uri="{FF2B5EF4-FFF2-40B4-BE49-F238E27FC236}">
                      <a16:creationId xmlns:a16="http://schemas.microsoft.com/office/drawing/2014/main" id="{DC17B966-1FD3-411D-8B69-455917082314}"/>
                    </a:ext>
                  </a:extLst>
                </p:cNvPr>
                <p:cNvSpPr>
                  <a:spLocks noChangeArrowheads="1"/>
                </p:cNvSpPr>
                <p:nvPr/>
              </p:nvSpPr>
              <p:spPr bwMode="auto">
                <a:xfrm>
                  <a:off x="236"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5" name="Group 175">
                <a:extLst>
                  <a:ext uri="{FF2B5EF4-FFF2-40B4-BE49-F238E27FC236}">
                    <a16:creationId xmlns:a16="http://schemas.microsoft.com/office/drawing/2014/main" id="{E50BE5FC-AE85-4C7B-AE91-699B5986CFDB}"/>
                  </a:ext>
                </a:extLst>
              </p:cNvPr>
              <p:cNvGrpSpPr>
                <a:grpSpLocks/>
              </p:cNvGrpSpPr>
              <p:nvPr/>
            </p:nvGrpSpPr>
            <p:grpSpPr bwMode="auto">
              <a:xfrm>
                <a:off x="472" y="764"/>
                <a:ext cx="236" cy="382"/>
                <a:chOff x="472" y="764"/>
                <a:chExt cx="236" cy="382"/>
              </a:xfrm>
            </p:grpSpPr>
            <p:sp>
              <p:nvSpPr>
                <p:cNvPr id="21961" name="Rectangle 148">
                  <a:extLst>
                    <a:ext uri="{FF2B5EF4-FFF2-40B4-BE49-F238E27FC236}">
                      <a16:creationId xmlns:a16="http://schemas.microsoft.com/office/drawing/2014/main" id="{EC404415-933A-402D-A98F-1089BDBA15F7}"/>
                    </a:ext>
                  </a:extLst>
                </p:cNvPr>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62" name="Rectangle 174">
                  <a:extLst>
                    <a:ext uri="{FF2B5EF4-FFF2-40B4-BE49-F238E27FC236}">
                      <a16:creationId xmlns:a16="http://schemas.microsoft.com/office/drawing/2014/main" id="{E0CFEEFE-E461-40FF-AF81-5D1C9E4FD240}"/>
                    </a:ext>
                  </a:extLst>
                </p:cNvPr>
                <p:cNvSpPr>
                  <a:spLocks noChangeArrowheads="1"/>
                </p:cNvSpPr>
                <p:nvPr/>
              </p:nvSpPr>
              <p:spPr bwMode="auto">
                <a:xfrm>
                  <a:off x="472"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6" name="Group 177">
                <a:extLst>
                  <a:ext uri="{FF2B5EF4-FFF2-40B4-BE49-F238E27FC236}">
                    <a16:creationId xmlns:a16="http://schemas.microsoft.com/office/drawing/2014/main" id="{8E70CC7F-5C1E-4838-9031-D977419E7050}"/>
                  </a:ext>
                </a:extLst>
              </p:cNvPr>
              <p:cNvGrpSpPr>
                <a:grpSpLocks/>
              </p:cNvGrpSpPr>
              <p:nvPr/>
            </p:nvGrpSpPr>
            <p:grpSpPr bwMode="auto">
              <a:xfrm>
                <a:off x="708" y="764"/>
                <a:ext cx="236" cy="382"/>
                <a:chOff x="708" y="764"/>
                <a:chExt cx="236" cy="382"/>
              </a:xfrm>
            </p:grpSpPr>
            <p:sp>
              <p:nvSpPr>
                <p:cNvPr id="21959" name="Rectangle 149">
                  <a:extLst>
                    <a:ext uri="{FF2B5EF4-FFF2-40B4-BE49-F238E27FC236}">
                      <a16:creationId xmlns:a16="http://schemas.microsoft.com/office/drawing/2014/main" id="{0C8B644B-FC14-4F78-B459-973EA35EAA63}"/>
                    </a:ext>
                  </a:extLst>
                </p:cNvPr>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60" name="Rectangle 176">
                  <a:extLst>
                    <a:ext uri="{FF2B5EF4-FFF2-40B4-BE49-F238E27FC236}">
                      <a16:creationId xmlns:a16="http://schemas.microsoft.com/office/drawing/2014/main" id="{14DBD606-6B41-4B9C-8439-0CBD26A5966E}"/>
                    </a:ext>
                  </a:extLst>
                </p:cNvPr>
                <p:cNvSpPr>
                  <a:spLocks noChangeArrowheads="1"/>
                </p:cNvSpPr>
                <p:nvPr/>
              </p:nvSpPr>
              <p:spPr bwMode="auto">
                <a:xfrm>
                  <a:off x="708"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7" name="Group 179">
                <a:extLst>
                  <a:ext uri="{FF2B5EF4-FFF2-40B4-BE49-F238E27FC236}">
                    <a16:creationId xmlns:a16="http://schemas.microsoft.com/office/drawing/2014/main" id="{BAAFD4B6-6F6A-4230-AD10-437E224C80D1}"/>
                  </a:ext>
                </a:extLst>
              </p:cNvPr>
              <p:cNvGrpSpPr>
                <a:grpSpLocks/>
              </p:cNvGrpSpPr>
              <p:nvPr/>
            </p:nvGrpSpPr>
            <p:grpSpPr bwMode="auto">
              <a:xfrm>
                <a:off x="0" y="1146"/>
                <a:ext cx="236" cy="382"/>
                <a:chOff x="0" y="1146"/>
                <a:chExt cx="236" cy="382"/>
              </a:xfrm>
            </p:grpSpPr>
            <p:sp>
              <p:nvSpPr>
                <p:cNvPr id="21957" name="Rectangle 150">
                  <a:extLst>
                    <a:ext uri="{FF2B5EF4-FFF2-40B4-BE49-F238E27FC236}">
                      <a16:creationId xmlns:a16="http://schemas.microsoft.com/office/drawing/2014/main" id="{97463C79-BD9F-44A9-9934-E2523B0BF8E6}"/>
                    </a:ext>
                  </a:extLst>
                </p:cNvPr>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58" name="Rectangle 178">
                  <a:extLst>
                    <a:ext uri="{FF2B5EF4-FFF2-40B4-BE49-F238E27FC236}">
                      <a16:creationId xmlns:a16="http://schemas.microsoft.com/office/drawing/2014/main" id="{F7C9CEEC-F9C3-45C5-8F97-CF77DA1546BD}"/>
                    </a:ext>
                  </a:extLst>
                </p:cNvPr>
                <p:cNvSpPr>
                  <a:spLocks noChangeArrowheads="1"/>
                </p:cNvSpPr>
                <p:nvPr/>
              </p:nvSpPr>
              <p:spPr bwMode="auto">
                <a:xfrm>
                  <a:off x="0"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8" name="Group 181">
                <a:extLst>
                  <a:ext uri="{FF2B5EF4-FFF2-40B4-BE49-F238E27FC236}">
                    <a16:creationId xmlns:a16="http://schemas.microsoft.com/office/drawing/2014/main" id="{330F5D2E-7B5E-4800-AE12-996A7830C134}"/>
                  </a:ext>
                </a:extLst>
              </p:cNvPr>
              <p:cNvGrpSpPr>
                <a:grpSpLocks/>
              </p:cNvGrpSpPr>
              <p:nvPr/>
            </p:nvGrpSpPr>
            <p:grpSpPr bwMode="auto">
              <a:xfrm>
                <a:off x="236" y="1146"/>
                <a:ext cx="236" cy="382"/>
                <a:chOff x="236" y="1146"/>
                <a:chExt cx="236" cy="382"/>
              </a:xfrm>
            </p:grpSpPr>
            <p:sp>
              <p:nvSpPr>
                <p:cNvPr id="21955" name="Rectangle 151">
                  <a:extLst>
                    <a:ext uri="{FF2B5EF4-FFF2-40B4-BE49-F238E27FC236}">
                      <a16:creationId xmlns:a16="http://schemas.microsoft.com/office/drawing/2014/main" id="{7196F36D-23BB-4AD9-AADD-560B3879BA8D}"/>
                    </a:ext>
                  </a:extLst>
                </p:cNvPr>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56" name="Rectangle 180">
                  <a:extLst>
                    <a:ext uri="{FF2B5EF4-FFF2-40B4-BE49-F238E27FC236}">
                      <a16:creationId xmlns:a16="http://schemas.microsoft.com/office/drawing/2014/main" id="{69782D1F-9E94-42A2-99F2-642493EADDA7}"/>
                    </a:ext>
                  </a:extLst>
                </p:cNvPr>
                <p:cNvSpPr>
                  <a:spLocks noChangeArrowheads="1"/>
                </p:cNvSpPr>
                <p:nvPr/>
              </p:nvSpPr>
              <p:spPr bwMode="auto">
                <a:xfrm>
                  <a:off x="236"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9" name="Group 183">
                <a:extLst>
                  <a:ext uri="{FF2B5EF4-FFF2-40B4-BE49-F238E27FC236}">
                    <a16:creationId xmlns:a16="http://schemas.microsoft.com/office/drawing/2014/main" id="{3FDEFB73-DC57-46A7-9E96-A9C433E11232}"/>
                  </a:ext>
                </a:extLst>
              </p:cNvPr>
              <p:cNvGrpSpPr>
                <a:grpSpLocks/>
              </p:cNvGrpSpPr>
              <p:nvPr/>
            </p:nvGrpSpPr>
            <p:grpSpPr bwMode="auto">
              <a:xfrm>
                <a:off x="472" y="1146"/>
                <a:ext cx="236" cy="382"/>
                <a:chOff x="472" y="1146"/>
                <a:chExt cx="236" cy="382"/>
              </a:xfrm>
            </p:grpSpPr>
            <p:sp>
              <p:nvSpPr>
                <p:cNvPr id="21953" name="Rectangle 152">
                  <a:extLst>
                    <a:ext uri="{FF2B5EF4-FFF2-40B4-BE49-F238E27FC236}">
                      <a16:creationId xmlns:a16="http://schemas.microsoft.com/office/drawing/2014/main" id="{E1762375-42B0-4BC5-8743-79503E876BA4}"/>
                    </a:ext>
                  </a:extLst>
                </p:cNvPr>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54" name="Rectangle 182">
                  <a:extLst>
                    <a:ext uri="{FF2B5EF4-FFF2-40B4-BE49-F238E27FC236}">
                      <a16:creationId xmlns:a16="http://schemas.microsoft.com/office/drawing/2014/main" id="{9E672E16-C593-4976-B65B-E6A4E67187C8}"/>
                    </a:ext>
                  </a:extLst>
                </p:cNvPr>
                <p:cNvSpPr>
                  <a:spLocks noChangeArrowheads="1"/>
                </p:cNvSpPr>
                <p:nvPr/>
              </p:nvSpPr>
              <p:spPr bwMode="auto">
                <a:xfrm>
                  <a:off x="472"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50" name="Group 185">
                <a:extLst>
                  <a:ext uri="{FF2B5EF4-FFF2-40B4-BE49-F238E27FC236}">
                    <a16:creationId xmlns:a16="http://schemas.microsoft.com/office/drawing/2014/main" id="{F0A1354C-126B-4CAC-A86A-EF642451F385}"/>
                  </a:ext>
                </a:extLst>
              </p:cNvPr>
              <p:cNvGrpSpPr>
                <a:grpSpLocks/>
              </p:cNvGrpSpPr>
              <p:nvPr/>
            </p:nvGrpSpPr>
            <p:grpSpPr bwMode="auto">
              <a:xfrm>
                <a:off x="708" y="1146"/>
                <a:ext cx="236" cy="382"/>
                <a:chOff x="708" y="1146"/>
                <a:chExt cx="236" cy="382"/>
              </a:xfrm>
            </p:grpSpPr>
            <p:sp>
              <p:nvSpPr>
                <p:cNvPr id="21951" name="Rectangle 153">
                  <a:extLst>
                    <a:ext uri="{FF2B5EF4-FFF2-40B4-BE49-F238E27FC236}">
                      <a16:creationId xmlns:a16="http://schemas.microsoft.com/office/drawing/2014/main" id="{3E6200C2-31E5-4C0B-BFD2-33195B79FDAC}"/>
                    </a:ext>
                  </a:extLst>
                </p:cNvPr>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52" name="Rectangle 184">
                  <a:extLst>
                    <a:ext uri="{FF2B5EF4-FFF2-40B4-BE49-F238E27FC236}">
                      <a16:creationId xmlns:a16="http://schemas.microsoft.com/office/drawing/2014/main" id="{DDFFE30F-1486-49C7-9D1C-F6D64F17E0D5}"/>
                    </a:ext>
                  </a:extLst>
                </p:cNvPr>
                <p:cNvSpPr>
                  <a:spLocks noChangeArrowheads="1"/>
                </p:cNvSpPr>
                <p:nvPr/>
              </p:nvSpPr>
              <p:spPr bwMode="auto">
                <a:xfrm>
                  <a:off x="708"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934" name="Rectangle 187">
              <a:extLst>
                <a:ext uri="{FF2B5EF4-FFF2-40B4-BE49-F238E27FC236}">
                  <a16:creationId xmlns:a16="http://schemas.microsoft.com/office/drawing/2014/main" id="{E24CD5FD-EF0E-469D-87FE-B3BF7F651ABD}"/>
                </a:ext>
              </a:extLst>
            </p:cNvPr>
            <p:cNvSpPr>
              <a:spLocks noChangeArrowheads="1"/>
            </p:cNvSpPr>
            <p:nvPr/>
          </p:nvSpPr>
          <p:spPr bwMode="auto">
            <a:xfrm>
              <a:off x="-3" y="-3"/>
              <a:ext cx="950" cy="1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08" name="Group 189">
            <a:extLst>
              <a:ext uri="{FF2B5EF4-FFF2-40B4-BE49-F238E27FC236}">
                <a16:creationId xmlns:a16="http://schemas.microsoft.com/office/drawing/2014/main" id="{24232C75-5F5C-4804-9D25-576B0B05DABD}"/>
              </a:ext>
            </a:extLst>
          </p:cNvPr>
          <p:cNvGrpSpPr>
            <a:grpSpLocks/>
          </p:cNvGrpSpPr>
          <p:nvPr/>
        </p:nvGrpSpPr>
        <p:grpSpPr bwMode="auto">
          <a:xfrm>
            <a:off x="685800" y="2714625"/>
            <a:ext cx="1524000" cy="1143000"/>
            <a:chOff x="-3" y="-3"/>
            <a:chExt cx="950" cy="1534"/>
          </a:xfrm>
        </p:grpSpPr>
        <p:grpSp>
          <p:nvGrpSpPr>
            <p:cNvPr id="21883" name="Group 190">
              <a:extLst>
                <a:ext uri="{FF2B5EF4-FFF2-40B4-BE49-F238E27FC236}">
                  <a16:creationId xmlns:a16="http://schemas.microsoft.com/office/drawing/2014/main" id="{0C0CD694-023E-438F-9465-963DD5BBDA54}"/>
                </a:ext>
              </a:extLst>
            </p:cNvPr>
            <p:cNvGrpSpPr>
              <a:grpSpLocks/>
            </p:cNvGrpSpPr>
            <p:nvPr/>
          </p:nvGrpSpPr>
          <p:grpSpPr bwMode="auto">
            <a:xfrm>
              <a:off x="0" y="0"/>
              <a:ext cx="944" cy="1528"/>
              <a:chOff x="0" y="0"/>
              <a:chExt cx="944" cy="1528"/>
            </a:xfrm>
          </p:grpSpPr>
          <p:grpSp>
            <p:nvGrpSpPr>
              <p:cNvPr id="21885" name="Group 191">
                <a:extLst>
                  <a:ext uri="{FF2B5EF4-FFF2-40B4-BE49-F238E27FC236}">
                    <a16:creationId xmlns:a16="http://schemas.microsoft.com/office/drawing/2014/main" id="{90055731-ECB1-42CA-9E6D-6DD37E448461}"/>
                  </a:ext>
                </a:extLst>
              </p:cNvPr>
              <p:cNvGrpSpPr>
                <a:grpSpLocks/>
              </p:cNvGrpSpPr>
              <p:nvPr/>
            </p:nvGrpSpPr>
            <p:grpSpPr bwMode="auto">
              <a:xfrm>
                <a:off x="0" y="0"/>
                <a:ext cx="236" cy="382"/>
                <a:chOff x="0" y="0"/>
                <a:chExt cx="236" cy="382"/>
              </a:xfrm>
            </p:grpSpPr>
            <p:sp>
              <p:nvSpPr>
                <p:cNvPr id="21931" name="Rectangle 192">
                  <a:extLst>
                    <a:ext uri="{FF2B5EF4-FFF2-40B4-BE49-F238E27FC236}">
                      <a16:creationId xmlns:a16="http://schemas.microsoft.com/office/drawing/2014/main" id="{D32AC039-102F-49D1-890D-A788077B3577}"/>
                    </a:ext>
                  </a:extLst>
                </p:cNvPr>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p:txBody>
            </p:sp>
            <p:sp>
              <p:nvSpPr>
                <p:cNvPr id="21932" name="Rectangle 193">
                  <a:extLst>
                    <a:ext uri="{FF2B5EF4-FFF2-40B4-BE49-F238E27FC236}">
                      <a16:creationId xmlns:a16="http://schemas.microsoft.com/office/drawing/2014/main" id="{AAD41EF4-199D-4001-AB79-92FB0598794F}"/>
                    </a:ext>
                  </a:extLst>
                </p:cNvPr>
                <p:cNvSpPr>
                  <a:spLocks noChangeArrowheads="1"/>
                </p:cNvSpPr>
                <p:nvPr/>
              </p:nvSpPr>
              <p:spPr bwMode="auto">
                <a:xfrm>
                  <a:off x="0"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6" name="Group 194">
                <a:extLst>
                  <a:ext uri="{FF2B5EF4-FFF2-40B4-BE49-F238E27FC236}">
                    <a16:creationId xmlns:a16="http://schemas.microsoft.com/office/drawing/2014/main" id="{B8867530-A58A-4F6E-A311-2D27BA55E3F4}"/>
                  </a:ext>
                </a:extLst>
              </p:cNvPr>
              <p:cNvGrpSpPr>
                <a:grpSpLocks/>
              </p:cNvGrpSpPr>
              <p:nvPr/>
            </p:nvGrpSpPr>
            <p:grpSpPr bwMode="auto">
              <a:xfrm>
                <a:off x="236" y="0"/>
                <a:ext cx="236" cy="382"/>
                <a:chOff x="236" y="0"/>
                <a:chExt cx="236" cy="382"/>
              </a:xfrm>
            </p:grpSpPr>
            <p:sp>
              <p:nvSpPr>
                <p:cNvPr id="21929" name="Rectangle 195">
                  <a:extLst>
                    <a:ext uri="{FF2B5EF4-FFF2-40B4-BE49-F238E27FC236}">
                      <a16:creationId xmlns:a16="http://schemas.microsoft.com/office/drawing/2014/main" id="{5D25287B-8C29-4BE6-BAD0-9688F2A33342}"/>
                    </a:ext>
                  </a:extLst>
                </p:cNvPr>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30" name="Rectangle 196">
                  <a:extLst>
                    <a:ext uri="{FF2B5EF4-FFF2-40B4-BE49-F238E27FC236}">
                      <a16:creationId xmlns:a16="http://schemas.microsoft.com/office/drawing/2014/main" id="{DD4126B1-C3A8-44EA-B761-B8453CE5FF14}"/>
                    </a:ext>
                  </a:extLst>
                </p:cNvPr>
                <p:cNvSpPr>
                  <a:spLocks noChangeArrowheads="1"/>
                </p:cNvSpPr>
                <p:nvPr/>
              </p:nvSpPr>
              <p:spPr bwMode="auto">
                <a:xfrm>
                  <a:off x="236"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7" name="Group 197">
                <a:extLst>
                  <a:ext uri="{FF2B5EF4-FFF2-40B4-BE49-F238E27FC236}">
                    <a16:creationId xmlns:a16="http://schemas.microsoft.com/office/drawing/2014/main" id="{9DF2A752-3F9F-4C35-99DD-0D8A923138E6}"/>
                  </a:ext>
                </a:extLst>
              </p:cNvPr>
              <p:cNvGrpSpPr>
                <a:grpSpLocks/>
              </p:cNvGrpSpPr>
              <p:nvPr/>
            </p:nvGrpSpPr>
            <p:grpSpPr bwMode="auto">
              <a:xfrm>
                <a:off x="472" y="0"/>
                <a:ext cx="236" cy="382"/>
                <a:chOff x="472" y="0"/>
                <a:chExt cx="236" cy="382"/>
              </a:xfrm>
            </p:grpSpPr>
            <p:sp>
              <p:nvSpPr>
                <p:cNvPr id="21927" name="Rectangle 198">
                  <a:extLst>
                    <a:ext uri="{FF2B5EF4-FFF2-40B4-BE49-F238E27FC236}">
                      <a16:creationId xmlns:a16="http://schemas.microsoft.com/office/drawing/2014/main" id="{09F0DDB3-5039-46B5-B3F0-C77809CCEE63}"/>
                    </a:ext>
                  </a:extLst>
                </p:cNvPr>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28" name="Rectangle 199">
                  <a:extLst>
                    <a:ext uri="{FF2B5EF4-FFF2-40B4-BE49-F238E27FC236}">
                      <a16:creationId xmlns:a16="http://schemas.microsoft.com/office/drawing/2014/main" id="{21528D22-88F1-4AA9-AA62-97CA2F9CA981}"/>
                    </a:ext>
                  </a:extLst>
                </p:cNvPr>
                <p:cNvSpPr>
                  <a:spLocks noChangeArrowheads="1"/>
                </p:cNvSpPr>
                <p:nvPr/>
              </p:nvSpPr>
              <p:spPr bwMode="auto">
                <a:xfrm>
                  <a:off x="472"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8" name="Group 200">
                <a:extLst>
                  <a:ext uri="{FF2B5EF4-FFF2-40B4-BE49-F238E27FC236}">
                    <a16:creationId xmlns:a16="http://schemas.microsoft.com/office/drawing/2014/main" id="{D832EAE0-0E00-4942-8586-E3A4394AE39F}"/>
                  </a:ext>
                </a:extLst>
              </p:cNvPr>
              <p:cNvGrpSpPr>
                <a:grpSpLocks/>
              </p:cNvGrpSpPr>
              <p:nvPr/>
            </p:nvGrpSpPr>
            <p:grpSpPr bwMode="auto">
              <a:xfrm>
                <a:off x="708" y="0"/>
                <a:ext cx="236" cy="382"/>
                <a:chOff x="708" y="0"/>
                <a:chExt cx="236" cy="382"/>
              </a:xfrm>
            </p:grpSpPr>
            <p:sp>
              <p:nvSpPr>
                <p:cNvPr id="21925" name="Rectangle 201">
                  <a:extLst>
                    <a:ext uri="{FF2B5EF4-FFF2-40B4-BE49-F238E27FC236}">
                      <a16:creationId xmlns:a16="http://schemas.microsoft.com/office/drawing/2014/main" id="{C883350A-A639-4B43-AFC4-33B58FD0E0E3}"/>
                    </a:ext>
                  </a:extLst>
                </p:cNvPr>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26" name="Rectangle 202">
                  <a:extLst>
                    <a:ext uri="{FF2B5EF4-FFF2-40B4-BE49-F238E27FC236}">
                      <a16:creationId xmlns:a16="http://schemas.microsoft.com/office/drawing/2014/main" id="{3F77677F-2022-42E5-8492-A396EAD8D562}"/>
                    </a:ext>
                  </a:extLst>
                </p:cNvPr>
                <p:cNvSpPr>
                  <a:spLocks noChangeArrowheads="1"/>
                </p:cNvSpPr>
                <p:nvPr/>
              </p:nvSpPr>
              <p:spPr bwMode="auto">
                <a:xfrm>
                  <a:off x="708"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9" name="Group 203">
                <a:extLst>
                  <a:ext uri="{FF2B5EF4-FFF2-40B4-BE49-F238E27FC236}">
                    <a16:creationId xmlns:a16="http://schemas.microsoft.com/office/drawing/2014/main" id="{6B2812F1-3F57-4490-AE59-8500B17A79E6}"/>
                  </a:ext>
                </a:extLst>
              </p:cNvPr>
              <p:cNvGrpSpPr>
                <a:grpSpLocks/>
              </p:cNvGrpSpPr>
              <p:nvPr/>
            </p:nvGrpSpPr>
            <p:grpSpPr bwMode="auto">
              <a:xfrm>
                <a:off x="0" y="382"/>
                <a:ext cx="236" cy="382"/>
                <a:chOff x="0" y="382"/>
                <a:chExt cx="236" cy="382"/>
              </a:xfrm>
            </p:grpSpPr>
            <p:sp>
              <p:nvSpPr>
                <p:cNvPr id="21923" name="Rectangle 204">
                  <a:extLst>
                    <a:ext uri="{FF2B5EF4-FFF2-40B4-BE49-F238E27FC236}">
                      <a16:creationId xmlns:a16="http://schemas.microsoft.com/office/drawing/2014/main" id="{D76611DE-F5E5-4185-B233-C55463E39DF6}"/>
                    </a:ext>
                  </a:extLst>
                </p:cNvPr>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anose="02020603050405020304" pitchFamily="18" charset="0"/>
                      <a:ea typeface="宋体" panose="02010600030101010101" pitchFamily="2" charset="-122"/>
                    </a:rPr>
                    <a:t> </a:t>
                  </a:r>
                </a:p>
                <a:p>
                  <a:pPr algn="ctr" eaLnBrk="1" hangingPunct="1"/>
                  <a:endParaRPr lang="zh-CN" altLang="en-US" sz="2400">
                    <a:latin typeface="Times" panose="02020603050405020304" pitchFamily="18" charset="0"/>
                    <a:ea typeface="宋体" panose="02010600030101010101" pitchFamily="2" charset="-122"/>
                  </a:endParaRPr>
                </a:p>
              </p:txBody>
            </p:sp>
            <p:sp>
              <p:nvSpPr>
                <p:cNvPr id="21924" name="Rectangle 205">
                  <a:extLst>
                    <a:ext uri="{FF2B5EF4-FFF2-40B4-BE49-F238E27FC236}">
                      <a16:creationId xmlns:a16="http://schemas.microsoft.com/office/drawing/2014/main" id="{57210820-0A1F-4A29-B00B-884A45DDA2DF}"/>
                    </a:ext>
                  </a:extLst>
                </p:cNvPr>
                <p:cNvSpPr>
                  <a:spLocks noChangeArrowheads="1"/>
                </p:cNvSpPr>
                <p:nvPr/>
              </p:nvSpPr>
              <p:spPr bwMode="auto">
                <a:xfrm>
                  <a:off x="0"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0" name="Group 206">
                <a:extLst>
                  <a:ext uri="{FF2B5EF4-FFF2-40B4-BE49-F238E27FC236}">
                    <a16:creationId xmlns:a16="http://schemas.microsoft.com/office/drawing/2014/main" id="{33E99E1B-142A-4D1B-A5B6-4C032D22AB4C}"/>
                  </a:ext>
                </a:extLst>
              </p:cNvPr>
              <p:cNvGrpSpPr>
                <a:grpSpLocks/>
              </p:cNvGrpSpPr>
              <p:nvPr/>
            </p:nvGrpSpPr>
            <p:grpSpPr bwMode="auto">
              <a:xfrm>
                <a:off x="236" y="382"/>
                <a:ext cx="236" cy="382"/>
                <a:chOff x="236" y="382"/>
                <a:chExt cx="236" cy="382"/>
              </a:xfrm>
            </p:grpSpPr>
            <p:sp>
              <p:nvSpPr>
                <p:cNvPr id="21921" name="Rectangle 207">
                  <a:extLst>
                    <a:ext uri="{FF2B5EF4-FFF2-40B4-BE49-F238E27FC236}">
                      <a16:creationId xmlns:a16="http://schemas.microsoft.com/office/drawing/2014/main" id="{DC37B2C7-50E9-430C-A1AC-5F30E1AF6F5C}"/>
                    </a:ext>
                  </a:extLst>
                </p:cNvPr>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22" name="Rectangle 208">
                  <a:extLst>
                    <a:ext uri="{FF2B5EF4-FFF2-40B4-BE49-F238E27FC236}">
                      <a16:creationId xmlns:a16="http://schemas.microsoft.com/office/drawing/2014/main" id="{9A276A58-6185-4B0F-BECC-A2EC5EB0C6B4}"/>
                    </a:ext>
                  </a:extLst>
                </p:cNvPr>
                <p:cNvSpPr>
                  <a:spLocks noChangeArrowheads="1"/>
                </p:cNvSpPr>
                <p:nvPr/>
              </p:nvSpPr>
              <p:spPr bwMode="auto">
                <a:xfrm>
                  <a:off x="236"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1" name="Group 209">
                <a:extLst>
                  <a:ext uri="{FF2B5EF4-FFF2-40B4-BE49-F238E27FC236}">
                    <a16:creationId xmlns:a16="http://schemas.microsoft.com/office/drawing/2014/main" id="{8114CE46-A493-4101-99D3-63295C1D822E}"/>
                  </a:ext>
                </a:extLst>
              </p:cNvPr>
              <p:cNvGrpSpPr>
                <a:grpSpLocks/>
              </p:cNvGrpSpPr>
              <p:nvPr/>
            </p:nvGrpSpPr>
            <p:grpSpPr bwMode="auto">
              <a:xfrm>
                <a:off x="472" y="382"/>
                <a:ext cx="236" cy="382"/>
                <a:chOff x="472" y="382"/>
                <a:chExt cx="236" cy="382"/>
              </a:xfrm>
            </p:grpSpPr>
            <p:sp>
              <p:nvSpPr>
                <p:cNvPr id="21919" name="Rectangle 210">
                  <a:extLst>
                    <a:ext uri="{FF2B5EF4-FFF2-40B4-BE49-F238E27FC236}">
                      <a16:creationId xmlns:a16="http://schemas.microsoft.com/office/drawing/2014/main" id="{A73EDA5F-4ACE-424B-A0AE-3832651A79FC}"/>
                    </a:ext>
                  </a:extLst>
                </p:cNvPr>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20" name="Rectangle 211">
                  <a:extLst>
                    <a:ext uri="{FF2B5EF4-FFF2-40B4-BE49-F238E27FC236}">
                      <a16:creationId xmlns:a16="http://schemas.microsoft.com/office/drawing/2014/main" id="{5E5E6B69-B0BB-4659-990B-85EC5AD0D7E3}"/>
                    </a:ext>
                  </a:extLst>
                </p:cNvPr>
                <p:cNvSpPr>
                  <a:spLocks noChangeArrowheads="1"/>
                </p:cNvSpPr>
                <p:nvPr/>
              </p:nvSpPr>
              <p:spPr bwMode="auto">
                <a:xfrm>
                  <a:off x="472"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2" name="Group 212">
                <a:extLst>
                  <a:ext uri="{FF2B5EF4-FFF2-40B4-BE49-F238E27FC236}">
                    <a16:creationId xmlns:a16="http://schemas.microsoft.com/office/drawing/2014/main" id="{9AE9C8F3-2BE4-4594-A4FD-BB3797D4141E}"/>
                  </a:ext>
                </a:extLst>
              </p:cNvPr>
              <p:cNvGrpSpPr>
                <a:grpSpLocks/>
              </p:cNvGrpSpPr>
              <p:nvPr/>
            </p:nvGrpSpPr>
            <p:grpSpPr bwMode="auto">
              <a:xfrm>
                <a:off x="708" y="382"/>
                <a:ext cx="236" cy="382"/>
                <a:chOff x="708" y="382"/>
                <a:chExt cx="236" cy="382"/>
              </a:xfrm>
            </p:grpSpPr>
            <p:sp>
              <p:nvSpPr>
                <p:cNvPr id="21917" name="Rectangle 213">
                  <a:extLst>
                    <a:ext uri="{FF2B5EF4-FFF2-40B4-BE49-F238E27FC236}">
                      <a16:creationId xmlns:a16="http://schemas.microsoft.com/office/drawing/2014/main" id="{ABA57828-9BA7-4FBB-BCFE-0DF3580A86AE}"/>
                    </a:ext>
                  </a:extLst>
                </p:cNvPr>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18" name="Rectangle 214">
                  <a:extLst>
                    <a:ext uri="{FF2B5EF4-FFF2-40B4-BE49-F238E27FC236}">
                      <a16:creationId xmlns:a16="http://schemas.microsoft.com/office/drawing/2014/main" id="{928AAC2B-D83A-4847-BDB1-245B8914FC3D}"/>
                    </a:ext>
                  </a:extLst>
                </p:cNvPr>
                <p:cNvSpPr>
                  <a:spLocks noChangeArrowheads="1"/>
                </p:cNvSpPr>
                <p:nvPr/>
              </p:nvSpPr>
              <p:spPr bwMode="auto">
                <a:xfrm>
                  <a:off x="708"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3" name="Group 215">
                <a:extLst>
                  <a:ext uri="{FF2B5EF4-FFF2-40B4-BE49-F238E27FC236}">
                    <a16:creationId xmlns:a16="http://schemas.microsoft.com/office/drawing/2014/main" id="{DDE9B1E1-7D8D-4D07-B027-6F700EFE9B8F}"/>
                  </a:ext>
                </a:extLst>
              </p:cNvPr>
              <p:cNvGrpSpPr>
                <a:grpSpLocks/>
              </p:cNvGrpSpPr>
              <p:nvPr/>
            </p:nvGrpSpPr>
            <p:grpSpPr bwMode="auto">
              <a:xfrm>
                <a:off x="0" y="764"/>
                <a:ext cx="236" cy="382"/>
                <a:chOff x="0" y="764"/>
                <a:chExt cx="236" cy="382"/>
              </a:xfrm>
            </p:grpSpPr>
            <p:sp>
              <p:nvSpPr>
                <p:cNvPr id="21915" name="Rectangle 216">
                  <a:extLst>
                    <a:ext uri="{FF2B5EF4-FFF2-40B4-BE49-F238E27FC236}">
                      <a16:creationId xmlns:a16="http://schemas.microsoft.com/office/drawing/2014/main" id="{AB7E8B59-23D4-4EC6-8348-659F8268ECDE}"/>
                    </a:ext>
                  </a:extLst>
                </p:cNvPr>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16" name="Rectangle 217">
                  <a:extLst>
                    <a:ext uri="{FF2B5EF4-FFF2-40B4-BE49-F238E27FC236}">
                      <a16:creationId xmlns:a16="http://schemas.microsoft.com/office/drawing/2014/main" id="{C1973057-B2C4-4BC2-B3F7-96A05B07E136}"/>
                    </a:ext>
                  </a:extLst>
                </p:cNvPr>
                <p:cNvSpPr>
                  <a:spLocks noChangeArrowheads="1"/>
                </p:cNvSpPr>
                <p:nvPr/>
              </p:nvSpPr>
              <p:spPr bwMode="auto">
                <a:xfrm>
                  <a:off x="0"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4" name="Group 218">
                <a:extLst>
                  <a:ext uri="{FF2B5EF4-FFF2-40B4-BE49-F238E27FC236}">
                    <a16:creationId xmlns:a16="http://schemas.microsoft.com/office/drawing/2014/main" id="{3D0126D8-718A-4E3B-8965-0CB9398D89F9}"/>
                  </a:ext>
                </a:extLst>
              </p:cNvPr>
              <p:cNvGrpSpPr>
                <a:grpSpLocks/>
              </p:cNvGrpSpPr>
              <p:nvPr/>
            </p:nvGrpSpPr>
            <p:grpSpPr bwMode="auto">
              <a:xfrm>
                <a:off x="236" y="764"/>
                <a:ext cx="236" cy="382"/>
                <a:chOff x="236" y="764"/>
                <a:chExt cx="236" cy="382"/>
              </a:xfrm>
            </p:grpSpPr>
            <p:sp>
              <p:nvSpPr>
                <p:cNvPr id="21913" name="Rectangle 219">
                  <a:extLst>
                    <a:ext uri="{FF2B5EF4-FFF2-40B4-BE49-F238E27FC236}">
                      <a16:creationId xmlns:a16="http://schemas.microsoft.com/office/drawing/2014/main" id="{A0A5D099-EDA4-44A7-B907-00D5B029CA4B}"/>
                    </a:ext>
                  </a:extLst>
                </p:cNvPr>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14" name="Rectangle 220">
                  <a:extLst>
                    <a:ext uri="{FF2B5EF4-FFF2-40B4-BE49-F238E27FC236}">
                      <a16:creationId xmlns:a16="http://schemas.microsoft.com/office/drawing/2014/main" id="{1A634641-DBAE-4766-BBD3-9E922BC16FDA}"/>
                    </a:ext>
                  </a:extLst>
                </p:cNvPr>
                <p:cNvSpPr>
                  <a:spLocks noChangeArrowheads="1"/>
                </p:cNvSpPr>
                <p:nvPr/>
              </p:nvSpPr>
              <p:spPr bwMode="auto">
                <a:xfrm>
                  <a:off x="236"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5" name="Group 221">
                <a:extLst>
                  <a:ext uri="{FF2B5EF4-FFF2-40B4-BE49-F238E27FC236}">
                    <a16:creationId xmlns:a16="http://schemas.microsoft.com/office/drawing/2014/main" id="{806881D4-D2C6-478C-8CAE-1CC7464CA476}"/>
                  </a:ext>
                </a:extLst>
              </p:cNvPr>
              <p:cNvGrpSpPr>
                <a:grpSpLocks/>
              </p:cNvGrpSpPr>
              <p:nvPr/>
            </p:nvGrpSpPr>
            <p:grpSpPr bwMode="auto">
              <a:xfrm>
                <a:off x="472" y="764"/>
                <a:ext cx="236" cy="382"/>
                <a:chOff x="472" y="764"/>
                <a:chExt cx="236" cy="382"/>
              </a:xfrm>
            </p:grpSpPr>
            <p:sp>
              <p:nvSpPr>
                <p:cNvPr id="21911" name="Rectangle 222">
                  <a:extLst>
                    <a:ext uri="{FF2B5EF4-FFF2-40B4-BE49-F238E27FC236}">
                      <a16:creationId xmlns:a16="http://schemas.microsoft.com/office/drawing/2014/main" id="{75CCAA92-7C81-4115-BB21-7EA72CDED60F}"/>
                    </a:ext>
                  </a:extLst>
                </p:cNvPr>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12" name="Rectangle 223">
                  <a:extLst>
                    <a:ext uri="{FF2B5EF4-FFF2-40B4-BE49-F238E27FC236}">
                      <a16:creationId xmlns:a16="http://schemas.microsoft.com/office/drawing/2014/main" id="{708DAE63-8707-4904-8DB5-B7A92FAD662A}"/>
                    </a:ext>
                  </a:extLst>
                </p:cNvPr>
                <p:cNvSpPr>
                  <a:spLocks noChangeArrowheads="1"/>
                </p:cNvSpPr>
                <p:nvPr/>
              </p:nvSpPr>
              <p:spPr bwMode="auto">
                <a:xfrm>
                  <a:off x="472"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6" name="Group 224">
                <a:extLst>
                  <a:ext uri="{FF2B5EF4-FFF2-40B4-BE49-F238E27FC236}">
                    <a16:creationId xmlns:a16="http://schemas.microsoft.com/office/drawing/2014/main" id="{78CBE174-565E-4394-A776-C090B5EC7256}"/>
                  </a:ext>
                </a:extLst>
              </p:cNvPr>
              <p:cNvGrpSpPr>
                <a:grpSpLocks/>
              </p:cNvGrpSpPr>
              <p:nvPr/>
            </p:nvGrpSpPr>
            <p:grpSpPr bwMode="auto">
              <a:xfrm>
                <a:off x="708" y="764"/>
                <a:ext cx="236" cy="382"/>
                <a:chOff x="708" y="764"/>
                <a:chExt cx="236" cy="382"/>
              </a:xfrm>
            </p:grpSpPr>
            <p:sp>
              <p:nvSpPr>
                <p:cNvPr id="21909" name="Rectangle 225">
                  <a:extLst>
                    <a:ext uri="{FF2B5EF4-FFF2-40B4-BE49-F238E27FC236}">
                      <a16:creationId xmlns:a16="http://schemas.microsoft.com/office/drawing/2014/main" id="{BF590881-8F4D-4FB8-AD9A-3735A935854A}"/>
                    </a:ext>
                  </a:extLst>
                </p:cNvPr>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10" name="Rectangle 226">
                  <a:extLst>
                    <a:ext uri="{FF2B5EF4-FFF2-40B4-BE49-F238E27FC236}">
                      <a16:creationId xmlns:a16="http://schemas.microsoft.com/office/drawing/2014/main" id="{BF2E1DF3-604E-4B2F-8DAB-DCDF2218B59A}"/>
                    </a:ext>
                  </a:extLst>
                </p:cNvPr>
                <p:cNvSpPr>
                  <a:spLocks noChangeArrowheads="1"/>
                </p:cNvSpPr>
                <p:nvPr/>
              </p:nvSpPr>
              <p:spPr bwMode="auto">
                <a:xfrm>
                  <a:off x="708"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7" name="Group 227">
                <a:extLst>
                  <a:ext uri="{FF2B5EF4-FFF2-40B4-BE49-F238E27FC236}">
                    <a16:creationId xmlns:a16="http://schemas.microsoft.com/office/drawing/2014/main" id="{213B3529-9DE1-428D-87DD-747B844DEE03}"/>
                  </a:ext>
                </a:extLst>
              </p:cNvPr>
              <p:cNvGrpSpPr>
                <a:grpSpLocks/>
              </p:cNvGrpSpPr>
              <p:nvPr/>
            </p:nvGrpSpPr>
            <p:grpSpPr bwMode="auto">
              <a:xfrm>
                <a:off x="0" y="1146"/>
                <a:ext cx="236" cy="382"/>
                <a:chOff x="0" y="1146"/>
                <a:chExt cx="236" cy="382"/>
              </a:xfrm>
            </p:grpSpPr>
            <p:sp>
              <p:nvSpPr>
                <p:cNvPr id="21907" name="Rectangle 228">
                  <a:extLst>
                    <a:ext uri="{FF2B5EF4-FFF2-40B4-BE49-F238E27FC236}">
                      <a16:creationId xmlns:a16="http://schemas.microsoft.com/office/drawing/2014/main" id="{B47B8E79-7685-4B2E-808C-2DDCEBA7C78D}"/>
                    </a:ext>
                  </a:extLst>
                </p:cNvPr>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08" name="Rectangle 229">
                  <a:extLst>
                    <a:ext uri="{FF2B5EF4-FFF2-40B4-BE49-F238E27FC236}">
                      <a16:creationId xmlns:a16="http://schemas.microsoft.com/office/drawing/2014/main" id="{0F0243CB-B35B-4264-B7F7-B5F26AB7722A}"/>
                    </a:ext>
                  </a:extLst>
                </p:cNvPr>
                <p:cNvSpPr>
                  <a:spLocks noChangeArrowheads="1"/>
                </p:cNvSpPr>
                <p:nvPr/>
              </p:nvSpPr>
              <p:spPr bwMode="auto">
                <a:xfrm>
                  <a:off x="0"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8" name="Group 230">
                <a:extLst>
                  <a:ext uri="{FF2B5EF4-FFF2-40B4-BE49-F238E27FC236}">
                    <a16:creationId xmlns:a16="http://schemas.microsoft.com/office/drawing/2014/main" id="{05DD4370-1E6E-415A-921B-D7493C428FAF}"/>
                  </a:ext>
                </a:extLst>
              </p:cNvPr>
              <p:cNvGrpSpPr>
                <a:grpSpLocks/>
              </p:cNvGrpSpPr>
              <p:nvPr/>
            </p:nvGrpSpPr>
            <p:grpSpPr bwMode="auto">
              <a:xfrm>
                <a:off x="236" y="1146"/>
                <a:ext cx="236" cy="382"/>
                <a:chOff x="236" y="1146"/>
                <a:chExt cx="236" cy="382"/>
              </a:xfrm>
            </p:grpSpPr>
            <p:sp>
              <p:nvSpPr>
                <p:cNvPr id="21905" name="Rectangle 231">
                  <a:extLst>
                    <a:ext uri="{FF2B5EF4-FFF2-40B4-BE49-F238E27FC236}">
                      <a16:creationId xmlns:a16="http://schemas.microsoft.com/office/drawing/2014/main" id="{07D98AB8-8015-437B-96DD-6DC69115F9AD}"/>
                    </a:ext>
                  </a:extLst>
                </p:cNvPr>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06" name="Rectangle 232">
                  <a:extLst>
                    <a:ext uri="{FF2B5EF4-FFF2-40B4-BE49-F238E27FC236}">
                      <a16:creationId xmlns:a16="http://schemas.microsoft.com/office/drawing/2014/main" id="{9EFD5551-908E-41E5-8105-98C4375A7C5D}"/>
                    </a:ext>
                  </a:extLst>
                </p:cNvPr>
                <p:cNvSpPr>
                  <a:spLocks noChangeArrowheads="1"/>
                </p:cNvSpPr>
                <p:nvPr/>
              </p:nvSpPr>
              <p:spPr bwMode="auto">
                <a:xfrm>
                  <a:off x="236"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9" name="Group 233">
                <a:extLst>
                  <a:ext uri="{FF2B5EF4-FFF2-40B4-BE49-F238E27FC236}">
                    <a16:creationId xmlns:a16="http://schemas.microsoft.com/office/drawing/2014/main" id="{9D3572BA-5E9F-4485-A5E2-8B5DC39F0DAF}"/>
                  </a:ext>
                </a:extLst>
              </p:cNvPr>
              <p:cNvGrpSpPr>
                <a:grpSpLocks/>
              </p:cNvGrpSpPr>
              <p:nvPr/>
            </p:nvGrpSpPr>
            <p:grpSpPr bwMode="auto">
              <a:xfrm>
                <a:off x="472" y="1146"/>
                <a:ext cx="236" cy="382"/>
                <a:chOff x="472" y="1146"/>
                <a:chExt cx="236" cy="382"/>
              </a:xfrm>
            </p:grpSpPr>
            <p:sp>
              <p:nvSpPr>
                <p:cNvPr id="21903" name="Rectangle 234">
                  <a:extLst>
                    <a:ext uri="{FF2B5EF4-FFF2-40B4-BE49-F238E27FC236}">
                      <a16:creationId xmlns:a16="http://schemas.microsoft.com/office/drawing/2014/main" id="{E88315C7-50AF-4E50-9652-4ED15A696F71}"/>
                    </a:ext>
                  </a:extLst>
                </p:cNvPr>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04" name="Rectangle 235">
                  <a:extLst>
                    <a:ext uri="{FF2B5EF4-FFF2-40B4-BE49-F238E27FC236}">
                      <a16:creationId xmlns:a16="http://schemas.microsoft.com/office/drawing/2014/main" id="{6D819EFA-6FE2-4621-B1B6-1E96C4C19A26}"/>
                    </a:ext>
                  </a:extLst>
                </p:cNvPr>
                <p:cNvSpPr>
                  <a:spLocks noChangeArrowheads="1"/>
                </p:cNvSpPr>
                <p:nvPr/>
              </p:nvSpPr>
              <p:spPr bwMode="auto">
                <a:xfrm>
                  <a:off x="472"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00" name="Group 236">
                <a:extLst>
                  <a:ext uri="{FF2B5EF4-FFF2-40B4-BE49-F238E27FC236}">
                    <a16:creationId xmlns:a16="http://schemas.microsoft.com/office/drawing/2014/main" id="{6A48A6D6-899E-4190-87F4-130C270EA79E}"/>
                  </a:ext>
                </a:extLst>
              </p:cNvPr>
              <p:cNvGrpSpPr>
                <a:grpSpLocks/>
              </p:cNvGrpSpPr>
              <p:nvPr/>
            </p:nvGrpSpPr>
            <p:grpSpPr bwMode="auto">
              <a:xfrm>
                <a:off x="708" y="1146"/>
                <a:ext cx="236" cy="382"/>
                <a:chOff x="708" y="1146"/>
                <a:chExt cx="236" cy="382"/>
              </a:xfrm>
            </p:grpSpPr>
            <p:sp>
              <p:nvSpPr>
                <p:cNvPr id="21901" name="Rectangle 237">
                  <a:extLst>
                    <a:ext uri="{FF2B5EF4-FFF2-40B4-BE49-F238E27FC236}">
                      <a16:creationId xmlns:a16="http://schemas.microsoft.com/office/drawing/2014/main" id="{9AA3A7C7-F2E2-405C-93BF-54AB20290E9D}"/>
                    </a:ext>
                  </a:extLst>
                </p:cNvPr>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902" name="Rectangle 238">
                  <a:extLst>
                    <a:ext uri="{FF2B5EF4-FFF2-40B4-BE49-F238E27FC236}">
                      <a16:creationId xmlns:a16="http://schemas.microsoft.com/office/drawing/2014/main" id="{D9E748EC-B6B4-4CC5-9158-DBAF9310108E}"/>
                    </a:ext>
                  </a:extLst>
                </p:cNvPr>
                <p:cNvSpPr>
                  <a:spLocks noChangeArrowheads="1"/>
                </p:cNvSpPr>
                <p:nvPr/>
              </p:nvSpPr>
              <p:spPr bwMode="auto">
                <a:xfrm>
                  <a:off x="708"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884" name="Rectangle 239">
              <a:extLst>
                <a:ext uri="{FF2B5EF4-FFF2-40B4-BE49-F238E27FC236}">
                  <a16:creationId xmlns:a16="http://schemas.microsoft.com/office/drawing/2014/main" id="{A2A9B009-C236-4D43-A07A-C508FF1CBC82}"/>
                </a:ext>
              </a:extLst>
            </p:cNvPr>
            <p:cNvSpPr>
              <a:spLocks noChangeArrowheads="1"/>
            </p:cNvSpPr>
            <p:nvPr/>
          </p:nvSpPr>
          <p:spPr bwMode="auto">
            <a:xfrm>
              <a:off x="-3" y="-3"/>
              <a:ext cx="950" cy="1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09" name="Group 240">
            <a:extLst>
              <a:ext uri="{FF2B5EF4-FFF2-40B4-BE49-F238E27FC236}">
                <a16:creationId xmlns:a16="http://schemas.microsoft.com/office/drawing/2014/main" id="{B4033272-064F-472E-9803-1E2CD2F25DC0}"/>
              </a:ext>
            </a:extLst>
          </p:cNvPr>
          <p:cNvGrpSpPr>
            <a:grpSpLocks/>
          </p:cNvGrpSpPr>
          <p:nvPr/>
        </p:nvGrpSpPr>
        <p:grpSpPr bwMode="auto">
          <a:xfrm>
            <a:off x="2819400" y="2676525"/>
            <a:ext cx="1524000" cy="1143000"/>
            <a:chOff x="-3" y="-3"/>
            <a:chExt cx="950" cy="1534"/>
          </a:xfrm>
        </p:grpSpPr>
        <p:grpSp>
          <p:nvGrpSpPr>
            <p:cNvPr id="21833" name="Group 241">
              <a:extLst>
                <a:ext uri="{FF2B5EF4-FFF2-40B4-BE49-F238E27FC236}">
                  <a16:creationId xmlns:a16="http://schemas.microsoft.com/office/drawing/2014/main" id="{19D71965-7CFC-4478-9548-7C388EACC8FD}"/>
                </a:ext>
              </a:extLst>
            </p:cNvPr>
            <p:cNvGrpSpPr>
              <a:grpSpLocks/>
            </p:cNvGrpSpPr>
            <p:nvPr/>
          </p:nvGrpSpPr>
          <p:grpSpPr bwMode="auto">
            <a:xfrm>
              <a:off x="0" y="0"/>
              <a:ext cx="944" cy="1528"/>
              <a:chOff x="0" y="0"/>
              <a:chExt cx="944" cy="1528"/>
            </a:xfrm>
          </p:grpSpPr>
          <p:grpSp>
            <p:nvGrpSpPr>
              <p:cNvPr id="21835" name="Group 242">
                <a:extLst>
                  <a:ext uri="{FF2B5EF4-FFF2-40B4-BE49-F238E27FC236}">
                    <a16:creationId xmlns:a16="http://schemas.microsoft.com/office/drawing/2014/main" id="{AB8B6962-E7EB-4D44-83AB-822F9DE0316C}"/>
                  </a:ext>
                </a:extLst>
              </p:cNvPr>
              <p:cNvGrpSpPr>
                <a:grpSpLocks/>
              </p:cNvGrpSpPr>
              <p:nvPr/>
            </p:nvGrpSpPr>
            <p:grpSpPr bwMode="auto">
              <a:xfrm>
                <a:off x="0" y="0"/>
                <a:ext cx="236" cy="382"/>
                <a:chOff x="0" y="0"/>
                <a:chExt cx="236" cy="382"/>
              </a:xfrm>
            </p:grpSpPr>
            <p:sp>
              <p:nvSpPr>
                <p:cNvPr id="21881" name="Rectangle 243">
                  <a:extLst>
                    <a:ext uri="{FF2B5EF4-FFF2-40B4-BE49-F238E27FC236}">
                      <a16:creationId xmlns:a16="http://schemas.microsoft.com/office/drawing/2014/main" id="{93120967-3364-4C9A-93C2-170E740DEA81}"/>
                    </a:ext>
                  </a:extLst>
                </p:cNvPr>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anose="02020603050405020304" pitchFamily="18" charset="0"/>
                    <a:ea typeface="宋体" panose="02010600030101010101" pitchFamily="2" charset="-122"/>
                  </a:endParaRPr>
                </a:p>
              </p:txBody>
            </p:sp>
            <p:sp>
              <p:nvSpPr>
                <p:cNvPr id="21882" name="Rectangle 244">
                  <a:extLst>
                    <a:ext uri="{FF2B5EF4-FFF2-40B4-BE49-F238E27FC236}">
                      <a16:creationId xmlns:a16="http://schemas.microsoft.com/office/drawing/2014/main" id="{F20D1F8E-5108-4318-A0F5-F1A0BF700584}"/>
                    </a:ext>
                  </a:extLst>
                </p:cNvPr>
                <p:cNvSpPr>
                  <a:spLocks noChangeArrowheads="1"/>
                </p:cNvSpPr>
                <p:nvPr/>
              </p:nvSpPr>
              <p:spPr bwMode="auto">
                <a:xfrm>
                  <a:off x="0"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6" name="Group 245">
                <a:extLst>
                  <a:ext uri="{FF2B5EF4-FFF2-40B4-BE49-F238E27FC236}">
                    <a16:creationId xmlns:a16="http://schemas.microsoft.com/office/drawing/2014/main" id="{F2231C0F-E94E-4803-AE94-C8C28B67B79F}"/>
                  </a:ext>
                </a:extLst>
              </p:cNvPr>
              <p:cNvGrpSpPr>
                <a:grpSpLocks/>
              </p:cNvGrpSpPr>
              <p:nvPr/>
            </p:nvGrpSpPr>
            <p:grpSpPr bwMode="auto">
              <a:xfrm>
                <a:off x="236" y="0"/>
                <a:ext cx="236" cy="382"/>
                <a:chOff x="236" y="0"/>
                <a:chExt cx="236" cy="382"/>
              </a:xfrm>
            </p:grpSpPr>
            <p:sp>
              <p:nvSpPr>
                <p:cNvPr id="21879" name="Rectangle 246">
                  <a:extLst>
                    <a:ext uri="{FF2B5EF4-FFF2-40B4-BE49-F238E27FC236}">
                      <a16:creationId xmlns:a16="http://schemas.microsoft.com/office/drawing/2014/main" id="{AE4B0286-308F-4851-9957-B9E9593745E5}"/>
                    </a:ext>
                  </a:extLst>
                </p:cNvPr>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a:p>
                  <a:pPr algn="ctr" eaLnBrk="1" hangingPunct="1"/>
                  <a:r>
                    <a:rPr lang="zh-CN" altLang="en-US" sz="1000">
                      <a:latin typeface="Times" panose="02020603050405020304" pitchFamily="18" charset="0"/>
                      <a:ea typeface="宋体" panose="02010600030101010101" pitchFamily="2" charset="-122"/>
                      <a:cs typeface="Times New Roman" panose="02020603050405020304" pitchFamily="18" charset="0"/>
                    </a:rPr>
                    <a:t>  </a:t>
                  </a:r>
                </a:p>
                <a:p>
                  <a:pPr algn="just" eaLnBrk="1" hangingPunct="1"/>
                  <a:endParaRPr lang="zh-CN" altLang="en-US" sz="2400">
                    <a:latin typeface="Times" panose="02020603050405020304" pitchFamily="18" charset="0"/>
                    <a:ea typeface="宋体" panose="02010600030101010101" pitchFamily="2" charset="-122"/>
                    <a:cs typeface="Times New Roman" panose="02020603050405020304" pitchFamily="18" charset="0"/>
                  </a:endParaRPr>
                </a:p>
              </p:txBody>
            </p:sp>
            <p:sp>
              <p:nvSpPr>
                <p:cNvPr id="21880" name="Rectangle 247">
                  <a:extLst>
                    <a:ext uri="{FF2B5EF4-FFF2-40B4-BE49-F238E27FC236}">
                      <a16:creationId xmlns:a16="http://schemas.microsoft.com/office/drawing/2014/main" id="{C89383C0-319A-4011-A139-F71F3E0DF633}"/>
                    </a:ext>
                  </a:extLst>
                </p:cNvPr>
                <p:cNvSpPr>
                  <a:spLocks noChangeArrowheads="1"/>
                </p:cNvSpPr>
                <p:nvPr/>
              </p:nvSpPr>
              <p:spPr bwMode="auto">
                <a:xfrm>
                  <a:off x="236"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7" name="Group 248">
                <a:extLst>
                  <a:ext uri="{FF2B5EF4-FFF2-40B4-BE49-F238E27FC236}">
                    <a16:creationId xmlns:a16="http://schemas.microsoft.com/office/drawing/2014/main" id="{897F8F82-2DA2-4649-A6B4-D84BF6A92C91}"/>
                  </a:ext>
                </a:extLst>
              </p:cNvPr>
              <p:cNvGrpSpPr>
                <a:grpSpLocks/>
              </p:cNvGrpSpPr>
              <p:nvPr/>
            </p:nvGrpSpPr>
            <p:grpSpPr bwMode="auto">
              <a:xfrm>
                <a:off x="472" y="0"/>
                <a:ext cx="236" cy="382"/>
                <a:chOff x="472" y="0"/>
                <a:chExt cx="236" cy="382"/>
              </a:xfrm>
            </p:grpSpPr>
            <p:sp>
              <p:nvSpPr>
                <p:cNvPr id="21877" name="Rectangle 249">
                  <a:extLst>
                    <a:ext uri="{FF2B5EF4-FFF2-40B4-BE49-F238E27FC236}">
                      <a16:creationId xmlns:a16="http://schemas.microsoft.com/office/drawing/2014/main" id="{629F1732-4647-427C-BDE6-9B6917E2FFAB}"/>
                    </a:ext>
                  </a:extLst>
                </p:cNvPr>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78" name="Rectangle 250">
                  <a:extLst>
                    <a:ext uri="{FF2B5EF4-FFF2-40B4-BE49-F238E27FC236}">
                      <a16:creationId xmlns:a16="http://schemas.microsoft.com/office/drawing/2014/main" id="{89023CAD-1C6F-431F-B537-B91E1E94A5CA}"/>
                    </a:ext>
                  </a:extLst>
                </p:cNvPr>
                <p:cNvSpPr>
                  <a:spLocks noChangeArrowheads="1"/>
                </p:cNvSpPr>
                <p:nvPr/>
              </p:nvSpPr>
              <p:spPr bwMode="auto">
                <a:xfrm>
                  <a:off x="472"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8" name="Group 251">
                <a:extLst>
                  <a:ext uri="{FF2B5EF4-FFF2-40B4-BE49-F238E27FC236}">
                    <a16:creationId xmlns:a16="http://schemas.microsoft.com/office/drawing/2014/main" id="{D6795C1C-DD84-4652-825E-2A26F46E1DBA}"/>
                  </a:ext>
                </a:extLst>
              </p:cNvPr>
              <p:cNvGrpSpPr>
                <a:grpSpLocks/>
              </p:cNvGrpSpPr>
              <p:nvPr/>
            </p:nvGrpSpPr>
            <p:grpSpPr bwMode="auto">
              <a:xfrm>
                <a:off x="708" y="0"/>
                <a:ext cx="236" cy="382"/>
                <a:chOff x="708" y="0"/>
                <a:chExt cx="236" cy="382"/>
              </a:xfrm>
            </p:grpSpPr>
            <p:sp>
              <p:nvSpPr>
                <p:cNvPr id="21875" name="Rectangle 252">
                  <a:extLst>
                    <a:ext uri="{FF2B5EF4-FFF2-40B4-BE49-F238E27FC236}">
                      <a16:creationId xmlns:a16="http://schemas.microsoft.com/office/drawing/2014/main" id="{276C8A50-D878-4952-A52A-414B1DD4C4E9}"/>
                    </a:ext>
                  </a:extLst>
                </p:cNvPr>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76" name="Rectangle 253">
                  <a:extLst>
                    <a:ext uri="{FF2B5EF4-FFF2-40B4-BE49-F238E27FC236}">
                      <a16:creationId xmlns:a16="http://schemas.microsoft.com/office/drawing/2014/main" id="{0236A8CC-9BFB-4E96-996C-AFB5988E9C28}"/>
                    </a:ext>
                  </a:extLst>
                </p:cNvPr>
                <p:cNvSpPr>
                  <a:spLocks noChangeArrowheads="1"/>
                </p:cNvSpPr>
                <p:nvPr/>
              </p:nvSpPr>
              <p:spPr bwMode="auto">
                <a:xfrm>
                  <a:off x="708"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9" name="Group 254">
                <a:extLst>
                  <a:ext uri="{FF2B5EF4-FFF2-40B4-BE49-F238E27FC236}">
                    <a16:creationId xmlns:a16="http://schemas.microsoft.com/office/drawing/2014/main" id="{BE1833D4-E8B1-4EC6-9AD0-43BA062921A6}"/>
                  </a:ext>
                </a:extLst>
              </p:cNvPr>
              <p:cNvGrpSpPr>
                <a:grpSpLocks/>
              </p:cNvGrpSpPr>
              <p:nvPr/>
            </p:nvGrpSpPr>
            <p:grpSpPr bwMode="auto">
              <a:xfrm>
                <a:off x="0" y="382"/>
                <a:ext cx="236" cy="382"/>
                <a:chOff x="0" y="382"/>
                <a:chExt cx="236" cy="382"/>
              </a:xfrm>
            </p:grpSpPr>
            <p:sp>
              <p:nvSpPr>
                <p:cNvPr id="21873" name="Rectangle 255">
                  <a:extLst>
                    <a:ext uri="{FF2B5EF4-FFF2-40B4-BE49-F238E27FC236}">
                      <a16:creationId xmlns:a16="http://schemas.microsoft.com/office/drawing/2014/main" id="{3480A0F3-5EBA-4D5D-9F61-DD15CC7ED036}"/>
                    </a:ext>
                  </a:extLst>
                </p:cNvPr>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anose="02020603050405020304" pitchFamily="18" charset="0"/>
                      <a:ea typeface="宋体" panose="02010600030101010101" pitchFamily="2" charset="-122"/>
                    </a:rPr>
                    <a:t> </a:t>
                  </a:r>
                </a:p>
                <a:p>
                  <a:pPr algn="ctr" eaLnBrk="1" hangingPunct="1"/>
                  <a:endParaRPr lang="zh-CN" altLang="en-US" sz="2400">
                    <a:latin typeface="Times" panose="02020603050405020304" pitchFamily="18" charset="0"/>
                    <a:ea typeface="宋体" panose="02010600030101010101" pitchFamily="2" charset="-122"/>
                  </a:endParaRPr>
                </a:p>
              </p:txBody>
            </p:sp>
            <p:sp>
              <p:nvSpPr>
                <p:cNvPr id="21874" name="Rectangle 256">
                  <a:extLst>
                    <a:ext uri="{FF2B5EF4-FFF2-40B4-BE49-F238E27FC236}">
                      <a16:creationId xmlns:a16="http://schemas.microsoft.com/office/drawing/2014/main" id="{1DA10A92-2775-475E-A490-6627AB46A634}"/>
                    </a:ext>
                  </a:extLst>
                </p:cNvPr>
                <p:cNvSpPr>
                  <a:spLocks noChangeArrowheads="1"/>
                </p:cNvSpPr>
                <p:nvPr/>
              </p:nvSpPr>
              <p:spPr bwMode="auto">
                <a:xfrm>
                  <a:off x="0"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0" name="Group 257">
                <a:extLst>
                  <a:ext uri="{FF2B5EF4-FFF2-40B4-BE49-F238E27FC236}">
                    <a16:creationId xmlns:a16="http://schemas.microsoft.com/office/drawing/2014/main" id="{DCEAB5EB-B3F2-483E-A919-54F54FE22A52}"/>
                  </a:ext>
                </a:extLst>
              </p:cNvPr>
              <p:cNvGrpSpPr>
                <a:grpSpLocks/>
              </p:cNvGrpSpPr>
              <p:nvPr/>
            </p:nvGrpSpPr>
            <p:grpSpPr bwMode="auto">
              <a:xfrm>
                <a:off x="236" y="382"/>
                <a:ext cx="236" cy="382"/>
                <a:chOff x="236" y="382"/>
                <a:chExt cx="236" cy="382"/>
              </a:xfrm>
            </p:grpSpPr>
            <p:sp>
              <p:nvSpPr>
                <p:cNvPr id="21871" name="Rectangle 258">
                  <a:extLst>
                    <a:ext uri="{FF2B5EF4-FFF2-40B4-BE49-F238E27FC236}">
                      <a16:creationId xmlns:a16="http://schemas.microsoft.com/office/drawing/2014/main" id="{99EF6574-1B17-45AA-B735-03531227A4C9}"/>
                    </a:ext>
                  </a:extLst>
                </p:cNvPr>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72" name="Rectangle 259">
                  <a:extLst>
                    <a:ext uri="{FF2B5EF4-FFF2-40B4-BE49-F238E27FC236}">
                      <a16:creationId xmlns:a16="http://schemas.microsoft.com/office/drawing/2014/main" id="{B449429F-91AC-4511-8700-6B7AFFB09EE7}"/>
                    </a:ext>
                  </a:extLst>
                </p:cNvPr>
                <p:cNvSpPr>
                  <a:spLocks noChangeArrowheads="1"/>
                </p:cNvSpPr>
                <p:nvPr/>
              </p:nvSpPr>
              <p:spPr bwMode="auto">
                <a:xfrm>
                  <a:off x="236"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1" name="Group 260">
                <a:extLst>
                  <a:ext uri="{FF2B5EF4-FFF2-40B4-BE49-F238E27FC236}">
                    <a16:creationId xmlns:a16="http://schemas.microsoft.com/office/drawing/2014/main" id="{2A707826-FDE2-46C6-9CD6-D4268AFDF296}"/>
                  </a:ext>
                </a:extLst>
              </p:cNvPr>
              <p:cNvGrpSpPr>
                <a:grpSpLocks/>
              </p:cNvGrpSpPr>
              <p:nvPr/>
            </p:nvGrpSpPr>
            <p:grpSpPr bwMode="auto">
              <a:xfrm>
                <a:off x="472" y="382"/>
                <a:ext cx="236" cy="382"/>
                <a:chOff x="472" y="382"/>
                <a:chExt cx="236" cy="382"/>
              </a:xfrm>
            </p:grpSpPr>
            <p:sp>
              <p:nvSpPr>
                <p:cNvPr id="21869" name="Rectangle 261">
                  <a:extLst>
                    <a:ext uri="{FF2B5EF4-FFF2-40B4-BE49-F238E27FC236}">
                      <a16:creationId xmlns:a16="http://schemas.microsoft.com/office/drawing/2014/main" id="{F1831120-C478-4365-A2CF-F69D95FCC360}"/>
                    </a:ext>
                  </a:extLst>
                </p:cNvPr>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70" name="Rectangle 262">
                  <a:extLst>
                    <a:ext uri="{FF2B5EF4-FFF2-40B4-BE49-F238E27FC236}">
                      <a16:creationId xmlns:a16="http://schemas.microsoft.com/office/drawing/2014/main" id="{F2E7A039-90C4-47A5-935A-2F3B0F8FB27D}"/>
                    </a:ext>
                  </a:extLst>
                </p:cNvPr>
                <p:cNvSpPr>
                  <a:spLocks noChangeArrowheads="1"/>
                </p:cNvSpPr>
                <p:nvPr/>
              </p:nvSpPr>
              <p:spPr bwMode="auto">
                <a:xfrm>
                  <a:off x="472"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2" name="Group 263">
                <a:extLst>
                  <a:ext uri="{FF2B5EF4-FFF2-40B4-BE49-F238E27FC236}">
                    <a16:creationId xmlns:a16="http://schemas.microsoft.com/office/drawing/2014/main" id="{7D1C3737-958C-4265-8404-4E35F908DBEC}"/>
                  </a:ext>
                </a:extLst>
              </p:cNvPr>
              <p:cNvGrpSpPr>
                <a:grpSpLocks/>
              </p:cNvGrpSpPr>
              <p:nvPr/>
            </p:nvGrpSpPr>
            <p:grpSpPr bwMode="auto">
              <a:xfrm>
                <a:off x="708" y="382"/>
                <a:ext cx="236" cy="382"/>
                <a:chOff x="708" y="382"/>
                <a:chExt cx="236" cy="382"/>
              </a:xfrm>
            </p:grpSpPr>
            <p:sp>
              <p:nvSpPr>
                <p:cNvPr id="21867" name="Rectangle 264">
                  <a:extLst>
                    <a:ext uri="{FF2B5EF4-FFF2-40B4-BE49-F238E27FC236}">
                      <a16:creationId xmlns:a16="http://schemas.microsoft.com/office/drawing/2014/main" id="{FE25626A-23C7-443F-BD34-8A4380690166}"/>
                    </a:ext>
                  </a:extLst>
                </p:cNvPr>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68" name="Rectangle 265">
                  <a:extLst>
                    <a:ext uri="{FF2B5EF4-FFF2-40B4-BE49-F238E27FC236}">
                      <a16:creationId xmlns:a16="http://schemas.microsoft.com/office/drawing/2014/main" id="{7CF3103F-4DF9-4C08-9867-6E6FD7031162}"/>
                    </a:ext>
                  </a:extLst>
                </p:cNvPr>
                <p:cNvSpPr>
                  <a:spLocks noChangeArrowheads="1"/>
                </p:cNvSpPr>
                <p:nvPr/>
              </p:nvSpPr>
              <p:spPr bwMode="auto">
                <a:xfrm>
                  <a:off x="708"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3" name="Group 266">
                <a:extLst>
                  <a:ext uri="{FF2B5EF4-FFF2-40B4-BE49-F238E27FC236}">
                    <a16:creationId xmlns:a16="http://schemas.microsoft.com/office/drawing/2014/main" id="{5533DAAB-C55E-4A54-9A8D-FCB6F76488E2}"/>
                  </a:ext>
                </a:extLst>
              </p:cNvPr>
              <p:cNvGrpSpPr>
                <a:grpSpLocks/>
              </p:cNvGrpSpPr>
              <p:nvPr/>
            </p:nvGrpSpPr>
            <p:grpSpPr bwMode="auto">
              <a:xfrm>
                <a:off x="0" y="764"/>
                <a:ext cx="236" cy="382"/>
                <a:chOff x="0" y="764"/>
                <a:chExt cx="236" cy="382"/>
              </a:xfrm>
            </p:grpSpPr>
            <p:sp>
              <p:nvSpPr>
                <p:cNvPr id="21865" name="Rectangle 267">
                  <a:extLst>
                    <a:ext uri="{FF2B5EF4-FFF2-40B4-BE49-F238E27FC236}">
                      <a16:creationId xmlns:a16="http://schemas.microsoft.com/office/drawing/2014/main" id="{64AF5FF7-1FA9-40F7-A7CE-2E4FF43250FC}"/>
                    </a:ext>
                  </a:extLst>
                </p:cNvPr>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66" name="Rectangle 268">
                  <a:extLst>
                    <a:ext uri="{FF2B5EF4-FFF2-40B4-BE49-F238E27FC236}">
                      <a16:creationId xmlns:a16="http://schemas.microsoft.com/office/drawing/2014/main" id="{1F979AAA-94AD-444E-AB86-6308369BCD37}"/>
                    </a:ext>
                  </a:extLst>
                </p:cNvPr>
                <p:cNvSpPr>
                  <a:spLocks noChangeArrowheads="1"/>
                </p:cNvSpPr>
                <p:nvPr/>
              </p:nvSpPr>
              <p:spPr bwMode="auto">
                <a:xfrm>
                  <a:off x="0"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4" name="Group 269">
                <a:extLst>
                  <a:ext uri="{FF2B5EF4-FFF2-40B4-BE49-F238E27FC236}">
                    <a16:creationId xmlns:a16="http://schemas.microsoft.com/office/drawing/2014/main" id="{F10845DF-EC46-4836-88F2-10455FC32842}"/>
                  </a:ext>
                </a:extLst>
              </p:cNvPr>
              <p:cNvGrpSpPr>
                <a:grpSpLocks/>
              </p:cNvGrpSpPr>
              <p:nvPr/>
            </p:nvGrpSpPr>
            <p:grpSpPr bwMode="auto">
              <a:xfrm>
                <a:off x="236" y="764"/>
                <a:ext cx="236" cy="382"/>
                <a:chOff x="236" y="764"/>
                <a:chExt cx="236" cy="382"/>
              </a:xfrm>
            </p:grpSpPr>
            <p:sp>
              <p:nvSpPr>
                <p:cNvPr id="21863" name="Rectangle 270">
                  <a:extLst>
                    <a:ext uri="{FF2B5EF4-FFF2-40B4-BE49-F238E27FC236}">
                      <a16:creationId xmlns:a16="http://schemas.microsoft.com/office/drawing/2014/main" id="{0CE92148-5573-4F0E-BAA7-2C26B34F78C7}"/>
                    </a:ext>
                  </a:extLst>
                </p:cNvPr>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64" name="Rectangle 271">
                  <a:extLst>
                    <a:ext uri="{FF2B5EF4-FFF2-40B4-BE49-F238E27FC236}">
                      <a16:creationId xmlns:a16="http://schemas.microsoft.com/office/drawing/2014/main" id="{AEABBCDC-1A38-4EFB-82E9-196BC4E29CA0}"/>
                    </a:ext>
                  </a:extLst>
                </p:cNvPr>
                <p:cNvSpPr>
                  <a:spLocks noChangeArrowheads="1"/>
                </p:cNvSpPr>
                <p:nvPr/>
              </p:nvSpPr>
              <p:spPr bwMode="auto">
                <a:xfrm>
                  <a:off x="236"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5" name="Group 272">
                <a:extLst>
                  <a:ext uri="{FF2B5EF4-FFF2-40B4-BE49-F238E27FC236}">
                    <a16:creationId xmlns:a16="http://schemas.microsoft.com/office/drawing/2014/main" id="{05626822-D9AC-4A6D-8DE4-8F90821A7199}"/>
                  </a:ext>
                </a:extLst>
              </p:cNvPr>
              <p:cNvGrpSpPr>
                <a:grpSpLocks/>
              </p:cNvGrpSpPr>
              <p:nvPr/>
            </p:nvGrpSpPr>
            <p:grpSpPr bwMode="auto">
              <a:xfrm>
                <a:off x="472" y="764"/>
                <a:ext cx="236" cy="382"/>
                <a:chOff x="472" y="764"/>
                <a:chExt cx="236" cy="382"/>
              </a:xfrm>
            </p:grpSpPr>
            <p:sp>
              <p:nvSpPr>
                <p:cNvPr id="21861" name="Rectangle 273">
                  <a:extLst>
                    <a:ext uri="{FF2B5EF4-FFF2-40B4-BE49-F238E27FC236}">
                      <a16:creationId xmlns:a16="http://schemas.microsoft.com/office/drawing/2014/main" id="{A60C3381-F2D9-4E80-9579-C1B8B626480C}"/>
                    </a:ext>
                  </a:extLst>
                </p:cNvPr>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62" name="Rectangle 274">
                  <a:extLst>
                    <a:ext uri="{FF2B5EF4-FFF2-40B4-BE49-F238E27FC236}">
                      <a16:creationId xmlns:a16="http://schemas.microsoft.com/office/drawing/2014/main" id="{E543376B-E992-46E7-9540-3FBDC1BFE02C}"/>
                    </a:ext>
                  </a:extLst>
                </p:cNvPr>
                <p:cNvSpPr>
                  <a:spLocks noChangeArrowheads="1"/>
                </p:cNvSpPr>
                <p:nvPr/>
              </p:nvSpPr>
              <p:spPr bwMode="auto">
                <a:xfrm>
                  <a:off x="472"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6" name="Group 275">
                <a:extLst>
                  <a:ext uri="{FF2B5EF4-FFF2-40B4-BE49-F238E27FC236}">
                    <a16:creationId xmlns:a16="http://schemas.microsoft.com/office/drawing/2014/main" id="{15CD37B5-08BC-4C74-BE4A-72100F6B6DA5}"/>
                  </a:ext>
                </a:extLst>
              </p:cNvPr>
              <p:cNvGrpSpPr>
                <a:grpSpLocks/>
              </p:cNvGrpSpPr>
              <p:nvPr/>
            </p:nvGrpSpPr>
            <p:grpSpPr bwMode="auto">
              <a:xfrm>
                <a:off x="708" y="764"/>
                <a:ext cx="236" cy="382"/>
                <a:chOff x="708" y="764"/>
                <a:chExt cx="236" cy="382"/>
              </a:xfrm>
            </p:grpSpPr>
            <p:sp>
              <p:nvSpPr>
                <p:cNvPr id="21859" name="Rectangle 276">
                  <a:extLst>
                    <a:ext uri="{FF2B5EF4-FFF2-40B4-BE49-F238E27FC236}">
                      <a16:creationId xmlns:a16="http://schemas.microsoft.com/office/drawing/2014/main" id="{DD00F84D-012F-4141-8BA0-604599D0B637}"/>
                    </a:ext>
                  </a:extLst>
                </p:cNvPr>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60" name="Rectangle 277">
                  <a:extLst>
                    <a:ext uri="{FF2B5EF4-FFF2-40B4-BE49-F238E27FC236}">
                      <a16:creationId xmlns:a16="http://schemas.microsoft.com/office/drawing/2014/main" id="{7CDAC954-9B4C-480A-B34D-A6C038F2AB8B}"/>
                    </a:ext>
                  </a:extLst>
                </p:cNvPr>
                <p:cNvSpPr>
                  <a:spLocks noChangeArrowheads="1"/>
                </p:cNvSpPr>
                <p:nvPr/>
              </p:nvSpPr>
              <p:spPr bwMode="auto">
                <a:xfrm>
                  <a:off x="708"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7" name="Group 278">
                <a:extLst>
                  <a:ext uri="{FF2B5EF4-FFF2-40B4-BE49-F238E27FC236}">
                    <a16:creationId xmlns:a16="http://schemas.microsoft.com/office/drawing/2014/main" id="{B1305536-578E-49B6-9F60-B2457B4D6487}"/>
                  </a:ext>
                </a:extLst>
              </p:cNvPr>
              <p:cNvGrpSpPr>
                <a:grpSpLocks/>
              </p:cNvGrpSpPr>
              <p:nvPr/>
            </p:nvGrpSpPr>
            <p:grpSpPr bwMode="auto">
              <a:xfrm>
                <a:off x="0" y="1146"/>
                <a:ext cx="236" cy="382"/>
                <a:chOff x="0" y="1146"/>
                <a:chExt cx="236" cy="382"/>
              </a:xfrm>
            </p:grpSpPr>
            <p:sp>
              <p:nvSpPr>
                <p:cNvPr id="21857" name="Rectangle 279">
                  <a:extLst>
                    <a:ext uri="{FF2B5EF4-FFF2-40B4-BE49-F238E27FC236}">
                      <a16:creationId xmlns:a16="http://schemas.microsoft.com/office/drawing/2014/main" id="{FA1CE578-EFCD-4EF9-9EA5-1B5DC38C51A1}"/>
                    </a:ext>
                  </a:extLst>
                </p:cNvPr>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58" name="Rectangle 280">
                  <a:extLst>
                    <a:ext uri="{FF2B5EF4-FFF2-40B4-BE49-F238E27FC236}">
                      <a16:creationId xmlns:a16="http://schemas.microsoft.com/office/drawing/2014/main" id="{810DB6C0-C926-40AE-877D-F45E685C24B9}"/>
                    </a:ext>
                  </a:extLst>
                </p:cNvPr>
                <p:cNvSpPr>
                  <a:spLocks noChangeArrowheads="1"/>
                </p:cNvSpPr>
                <p:nvPr/>
              </p:nvSpPr>
              <p:spPr bwMode="auto">
                <a:xfrm>
                  <a:off x="0"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8" name="Group 281">
                <a:extLst>
                  <a:ext uri="{FF2B5EF4-FFF2-40B4-BE49-F238E27FC236}">
                    <a16:creationId xmlns:a16="http://schemas.microsoft.com/office/drawing/2014/main" id="{F311D247-DDFD-4F4E-AC45-1D9F19E7EA97}"/>
                  </a:ext>
                </a:extLst>
              </p:cNvPr>
              <p:cNvGrpSpPr>
                <a:grpSpLocks/>
              </p:cNvGrpSpPr>
              <p:nvPr/>
            </p:nvGrpSpPr>
            <p:grpSpPr bwMode="auto">
              <a:xfrm>
                <a:off x="236" y="1146"/>
                <a:ext cx="236" cy="382"/>
                <a:chOff x="236" y="1146"/>
                <a:chExt cx="236" cy="382"/>
              </a:xfrm>
            </p:grpSpPr>
            <p:sp>
              <p:nvSpPr>
                <p:cNvPr id="21855" name="Rectangle 282">
                  <a:extLst>
                    <a:ext uri="{FF2B5EF4-FFF2-40B4-BE49-F238E27FC236}">
                      <a16:creationId xmlns:a16="http://schemas.microsoft.com/office/drawing/2014/main" id="{8E054E1B-11FD-4ACF-BBD0-061FD79A80A7}"/>
                    </a:ext>
                  </a:extLst>
                </p:cNvPr>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56" name="Rectangle 283">
                  <a:extLst>
                    <a:ext uri="{FF2B5EF4-FFF2-40B4-BE49-F238E27FC236}">
                      <a16:creationId xmlns:a16="http://schemas.microsoft.com/office/drawing/2014/main" id="{1804A6E5-2421-447A-9C2C-784D0D3452F3}"/>
                    </a:ext>
                  </a:extLst>
                </p:cNvPr>
                <p:cNvSpPr>
                  <a:spLocks noChangeArrowheads="1"/>
                </p:cNvSpPr>
                <p:nvPr/>
              </p:nvSpPr>
              <p:spPr bwMode="auto">
                <a:xfrm>
                  <a:off x="236"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9" name="Group 284">
                <a:extLst>
                  <a:ext uri="{FF2B5EF4-FFF2-40B4-BE49-F238E27FC236}">
                    <a16:creationId xmlns:a16="http://schemas.microsoft.com/office/drawing/2014/main" id="{683DCE30-164F-4D28-A482-927A5085970E}"/>
                  </a:ext>
                </a:extLst>
              </p:cNvPr>
              <p:cNvGrpSpPr>
                <a:grpSpLocks/>
              </p:cNvGrpSpPr>
              <p:nvPr/>
            </p:nvGrpSpPr>
            <p:grpSpPr bwMode="auto">
              <a:xfrm>
                <a:off x="472" y="1146"/>
                <a:ext cx="236" cy="382"/>
                <a:chOff x="472" y="1146"/>
                <a:chExt cx="236" cy="382"/>
              </a:xfrm>
            </p:grpSpPr>
            <p:sp>
              <p:nvSpPr>
                <p:cNvPr id="21853" name="Rectangle 285">
                  <a:extLst>
                    <a:ext uri="{FF2B5EF4-FFF2-40B4-BE49-F238E27FC236}">
                      <a16:creationId xmlns:a16="http://schemas.microsoft.com/office/drawing/2014/main" id="{E03AB4DA-991A-43B2-8D0C-46C821AA8331}"/>
                    </a:ext>
                  </a:extLst>
                </p:cNvPr>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54" name="Rectangle 286">
                  <a:extLst>
                    <a:ext uri="{FF2B5EF4-FFF2-40B4-BE49-F238E27FC236}">
                      <a16:creationId xmlns:a16="http://schemas.microsoft.com/office/drawing/2014/main" id="{8EAF63AE-0833-45CC-A11B-458DB07BDB54}"/>
                    </a:ext>
                  </a:extLst>
                </p:cNvPr>
                <p:cNvSpPr>
                  <a:spLocks noChangeArrowheads="1"/>
                </p:cNvSpPr>
                <p:nvPr/>
              </p:nvSpPr>
              <p:spPr bwMode="auto">
                <a:xfrm>
                  <a:off x="472"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50" name="Group 287">
                <a:extLst>
                  <a:ext uri="{FF2B5EF4-FFF2-40B4-BE49-F238E27FC236}">
                    <a16:creationId xmlns:a16="http://schemas.microsoft.com/office/drawing/2014/main" id="{0E3DE6B4-95B4-43D2-BF28-C294F910E715}"/>
                  </a:ext>
                </a:extLst>
              </p:cNvPr>
              <p:cNvGrpSpPr>
                <a:grpSpLocks/>
              </p:cNvGrpSpPr>
              <p:nvPr/>
            </p:nvGrpSpPr>
            <p:grpSpPr bwMode="auto">
              <a:xfrm>
                <a:off x="708" y="1146"/>
                <a:ext cx="236" cy="382"/>
                <a:chOff x="708" y="1146"/>
                <a:chExt cx="236" cy="382"/>
              </a:xfrm>
            </p:grpSpPr>
            <p:sp>
              <p:nvSpPr>
                <p:cNvPr id="21851" name="Rectangle 288">
                  <a:extLst>
                    <a:ext uri="{FF2B5EF4-FFF2-40B4-BE49-F238E27FC236}">
                      <a16:creationId xmlns:a16="http://schemas.microsoft.com/office/drawing/2014/main" id="{44DE74B1-F531-4611-A142-2CFBBE50E953}"/>
                    </a:ext>
                  </a:extLst>
                </p:cNvPr>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52" name="Rectangle 289">
                  <a:extLst>
                    <a:ext uri="{FF2B5EF4-FFF2-40B4-BE49-F238E27FC236}">
                      <a16:creationId xmlns:a16="http://schemas.microsoft.com/office/drawing/2014/main" id="{9D1D2F7F-992D-4EDC-A4BA-85CCE1C46572}"/>
                    </a:ext>
                  </a:extLst>
                </p:cNvPr>
                <p:cNvSpPr>
                  <a:spLocks noChangeArrowheads="1"/>
                </p:cNvSpPr>
                <p:nvPr/>
              </p:nvSpPr>
              <p:spPr bwMode="auto">
                <a:xfrm>
                  <a:off x="708"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834" name="Rectangle 290">
              <a:extLst>
                <a:ext uri="{FF2B5EF4-FFF2-40B4-BE49-F238E27FC236}">
                  <a16:creationId xmlns:a16="http://schemas.microsoft.com/office/drawing/2014/main" id="{80B11AF9-9E02-44EA-9149-298DA0F052D0}"/>
                </a:ext>
              </a:extLst>
            </p:cNvPr>
            <p:cNvSpPr>
              <a:spLocks noChangeArrowheads="1"/>
            </p:cNvSpPr>
            <p:nvPr/>
          </p:nvSpPr>
          <p:spPr bwMode="auto">
            <a:xfrm>
              <a:off x="-3" y="-3"/>
              <a:ext cx="950" cy="1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0" name="Group 342">
            <a:extLst>
              <a:ext uri="{FF2B5EF4-FFF2-40B4-BE49-F238E27FC236}">
                <a16:creationId xmlns:a16="http://schemas.microsoft.com/office/drawing/2014/main" id="{0D634922-AE24-4465-A468-A4B043CB9AEF}"/>
              </a:ext>
            </a:extLst>
          </p:cNvPr>
          <p:cNvGrpSpPr>
            <a:grpSpLocks noChangeAspect="1"/>
          </p:cNvGrpSpPr>
          <p:nvPr/>
        </p:nvGrpSpPr>
        <p:grpSpPr bwMode="auto">
          <a:xfrm>
            <a:off x="7086600" y="2676525"/>
            <a:ext cx="1524000" cy="1143000"/>
            <a:chOff x="-3" y="-3"/>
            <a:chExt cx="950" cy="1534"/>
          </a:xfrm>
        </p:grpSpPr>
        <p:grpSp>
          <p:nvGrpSpPr>
            <p:cNvPr id="21783" name="Group 343">
              <a:extLst>
                <a:ext uri="{FF2B5EF4-FFF2-40B4-BE49-F238E27FC236}">
                  <a16:creationId xmlns:a16="http://schemas.microsoft.com/office/drawing/2014/main" id="{1736F831-E813-46E6-A225-A81EDAB6E41D}"/>
                </a:ext>
              </a:extLst>
            </p:cNvPr>
            <p:cNvGrpSpPr>
              <a:grpSpLocks noChangeAspect="1"/>
            </p:cNvGrpSpPr>
            <p:nvPr/>
          </p:nvGrpSpPr>
          <p:grpSpPr bwMode="auto">
            <a:xfrm>
              <a:off x="0" y="0"/>
              <a:ext cx="944" cy="1528"/>
              <a:chOff x="0" y="0"/>
              <a:chExt cx="944" cy="1528"/>
            </a:xfrm>
          </p:grpSpPr>
          <p:grpSp>
            <p:nvGrpSpPr>
              <p:cNvPr id="21785" name="Group 344">
                <a:extLst>
                  <a:ext uri="{FF2B5EF4-FFF2-40B4-BE49-F238E27FC236}">
                    <a16:creationId xmlns:a16="http://schemas.microsoft.com/office/drawing/2014/main" id="{8E375C64-0734-4BF5-97C0-60429944DD78}"/>
                  </a:ext>
                </a:extLst>
              </p:cNvPr>
              <p:cNvGrpSpPr>
                <a:grpSpLocks noChangeAspect="1"/>
              </p:cNvGrpSpPr>
              <p:nvPr/>
            </p:nvGrpSpPr>
            <p:grpSpPr bwMode="auto">
              <a:xfrm>
                <a:off x="0" y="0"/>
                <a:ext cx="236" cy="382"/>
                <a:chOff x="0" y="0"/>
                <a:chExt cx="236" cy="382"/>
              </a:xfrm>
            </p:grpSpPr>
            <p:sp>
              <p:nvSpPr>
                <p:cNvPr id="21831" name="Rectangle 345">
                  <a:extLst>
                    <a:ext uri="{FF2B5EF4-FFF2-40B4-BE49-F238E27FC236}">
                      <a16:creationId xmlns:a16="http://schemas.microsoft.com/office/drawing/2014/main" id="{75E4A79A-FEC2-4249-A1A7-9DDF596445AC}"/>
                    </a:ext>
                  </a:extLst>
                </p:cNvPr>
                <p:cNvSpPr>
                  <a:spLocks noChangeAspect="1"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anose="02020603050405020304" pitchFamily="18" charset="0"/>
                    <a:ea typeface="宋体" panose="02010600030101010101" pitchFamily="2" charset="-122"/>
                  </a:endParaRPr>
                </a:p>
              </p:txBody>
            </p:sp>
            <p:sp>
              <p:nvSpPr>
                <p:cNvPr id="21832" name="Rectangle 346">
                  <a:extLst>
                    <a:ext uri="{FF2B5EF4-FFF2-40B4-BE49-F238E27FC236}">
                      <a16:creationId xmlns:a16="http://schemas.microsoft.com/office/drawing/2014/main" id="{F2A71429-66CD-4D3F-A1E4-1866368757C7}"/>
                    </a:ext>
                  </a:extLst>
                </p:cNvPr>
                <p:cNvSpPr>
                  <a:spLocks noChangeAspect="1" noChangeArrowheads="1"/>
                </p:cNvSpPr>
                <p:nvPr/>
              </p:nvSpPr>
              <p:spPr bwMode="auto">
                <a:xfrm>
                  <a:off x="0"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6" name="Group 347">
                <a:extLst>
                  <a:ext uri="{FF2B5EF4-FFF2-40B4-BE49-F238E27FC236}">
                    <a16:creationId xmlns:a16="http://schemas.microsoft.com/office/drawing/2014/main" id="{300CA795-D718-4AE6-A48B-685C795F6D4B}"/>
                  </a:ext>
                </a:extLst>
              </p:cNvPr>
              <p:cNvGrpSpPr>
                <a:grpSpLocks noChangeAspect="1"/>
              </p:cNvGrpSpPr>
              <p:nvPr/>
            </p:nvGrpSpPr>
            <p:grpSpPr bwMode="auto">
              <a:xfrm>
                <a:off x="236" y="0"/>
                <a:ext cx="236" cy="382"/>
                <a:chOff x="236" y="0"/>
                <a:chExt cx="236" cy="382"/>
              </a:xfrm>
            </p:grpSpPr>
            <p:sp>
              <p:nvSpPr>
                <p:cNvPr id="21829" name="Rectangle 348">
                  <a:extLst>
                    <a:ext uri="{FF2B5EF4-FFF2-40B4-BE49-F238E27FC236}">
                      <a16:creationId xmlns:a16="http://schemas.microsoft.com/office/drawing/2014/main" id="{E5737F16-82A7-4B66-9142-AE71979D5078}"/>
                    </a:ext>
                  </a:extLst>
                </p:cNvPr>
                <p:cNvSpPr>
                  <a:spLocks noChangeAspect="1"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30" name="Rectangle 349">
                  <a:extLst>
                    <a:ext uri="{FF2B5EF4-FFF2-40B4-BE49-F238E27FC236}">
                      <a16:creationId xmlns:a16="http://schemas.microsoft.com/office/drawing/2014/main" id="{F378EA37-DA23-44AC-8FC4-A8F46A4BFA2B}"/>
                    </a:ext>
                  </a:extLst>
                </p:cNvPr>
                <p:cNvSpPr>
                  <a:spLocks noChangeAspect="1" noChangeArrowheads="1"/>
                </p:cNvSpPr>
                <p:nvPr/>
              </p:nvSpPr>
              <p:spPr bwMode="auto">
                <a:xfrm>
                  <a:off x="236"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7" name="Group 350">
                <a:extLst>
                  <a:ext uri="{FF2B5EF4-FFF2-40B4-BE49-F238E27FC236}">
                    <a16:creationId xmlns:a16="http://schemas.microsoft.com/office/drawing/2014/main" id="{EFC687D8-870C-4606-92FE-6A3937E11E18}"/>
                  </a:ext>
                </a:extLst>
              </p:cNvPr>
              <p:cNvGrpSpPr>
                <a:grpSpLocks noChangeAspect="1"/>
              </p:cNvGrpSpPr>
              <p:nvPr/>
            </p:nvGrpSpPr>
            <p:grpSpPr bwMode="auto">
              <a:xfrm>
                <a:off x="472" y="0"/>
                <a:ext cx="236" cy="382"/>
                <a:chOff x="472" y="0"/>
                <a:chExt cx="236" cy="382"/>
              </a:xfrm>
            </p:grpSpPr>
            <p:sp>
              <p:nvSpPr>
                <p:cNvPr id="21827" name="Rectangle 351">
                  <a:extLst>
                    <a:ext uri="{FF2B5EF4-FFF2-40B4-BE49-F238E27FC236}">
                      <a16:creationId xmlns:a16="http://schemas.microsoft.com/office/drawing/2014/main" id="{A3561E92-B217-45C3-9BE4-5E1CDD8EBF5D}"/>
                    </a:ext>
                  </a:extLst>
                </p:cNvPr>
                <p:cNvSpPr>
                  <a:spLocks noChangeAspect="1"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28" name="Rectangle 352">
                  <a:extLst>
                    <a:ext uri="{FF2B5EF4-FFF2-40B4-BE49-F238E27FC236}">
                      <a16:creationId xmlns:a16="http://schemas.microsoft.com/office/drawing/2014/main" id="{92BA7770-FD51-4501-A7CB-C717561D8F46}"/>
                    </a:ext>
                  </a:extLst>
                </p:cNvPr>
                <p:cNvSpPr>
                  <a:spLocks noChangeAspect="1" noChangeArrowheads="1"/>
                </p:cNvSpPr>
                <p:nvPr/>
              </p:nvSpPr>
              <p:spPr bwMode="auto">
                <a:xfrm>
                  <a:off x="472"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8" name="Group 353">
                <a:extLst>
                  <a:ext uri="{FF2B5EF4-FFF2-40B4-BE49-F238E27FC236}">
                    <a16:creationId xmlns:a16="http://schemas.microsoft.com/office/drawing/2014/main" id="{A5DF0E10-D130-454F-88EE-C50F09D8BE66}"/>
                  </a:ext>
                </a:extLst>
              </p:cNvPr>
              <p:cNvGrpSpPr>
                <a:grpSpLocks noChangeAspect="1"/>
              </p:cNvGrpSpPr>
              <p:nvPr/>
            </p:nvGrpSpPr>
            <p:grpSpPr bwMode="auto">
              <a:xfrm>
                <a:off x="708" y="0"/>
                <a:ext cx="236" cy="382"/>
                <a:chOff x="708" y="0"/>
                <a:chExt cx="236" cy="382"/>
              </a:xfrm>
            </p:grpSpPr>
            <p:sp>
              <p:nvSpPr>
                <p:cNvPr id="21825" name="Rectangle 354">
                  <a:extLst>
                    <a:ext uri="{FF2B5EF4-FFF2-40B4-BE49-F238E27FC236}">
                      <a16:creationId xmlns:a16="http://schemas.microsoft.com/office/drawing/2014/main" id="{009FA5A9-91C6-4767-8615-181324C7E116}"/>
                    </a:ext>
                  </a:extLst>
                </p:cNvPr>
                <p:cNvSpPr>
                  <a:spLocks noChangeAspect="1"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p:txBody>
            </p:sp>
            <p:sp>
              <p:nvSpPr>
                <p:cNvPr id="21826" name="Rectangle 355">
                  <a:extLst>
                    <a:ext uri="{FF2B5EF4-FFF2-40B4-BE49-F238E27FC236}">
                      <a16:creationId xmlns:a16="http://schemas.microsoft.com/office/drawing/2014/main" id="{390BE7A6-76DE-4B00-94B0-01254FF6C7BD}"/>
                    </a:ext>
                  </a:extLst>
                </p:cNvPr>
                <p:cNvSpPr>
                  <a:spLocks noChangeAspect="1" noChangeArrowheads="1"/>
                </p:cNvSpPr>
                <p:nvPr/>
              </p:nvSpPr>
              <p:spPr bwMode="auto">
                <a:xfrm>
                  <a:off x="708"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9" name="Group 356">
                <a:extLst>
                  <a:ext uri="{FF2B5EF4-FFF2-40B4-BE49-F238E27FC236}">
                    <a16:creationId xmlns:a16="http://schemas.microsoft.com/office/drawing/2014/main" id="{B3246FB2-A7F1-4092-9414-B06E1CE69699}"/>
                  </a:ext>
                </a:extLst>
              </p:cNvPr>
              <p:cNvGrpSpPr>
                <a:grpSpLocks noChangeAspect="1"/>
              </p:cNvGrpSpPr>
              <p:nvPr/>
            </p:nvGrpSpPr>
            <p:grpSpPr bwMode="auto">
              <a:xfrm>
                <a:off x="0" y="382"/>
                <a:ext cx="236" cy="382"/>
                <a:chOff x="0" y="382"/>
                <a:chExt cx="236" cy="382"/>
              </a:xfrm>
            </p:grpSpPr>
            <p:sp>
              <p:nvSpPr>
                <p:cNvPr id="21823" name="Rectangle 357">
                  <a:extLst>
                    <a:ext uri="{FF2B5EF4-FFF2-40B4-BE49-F238E27FC236}">
                      <a16:creationId xmlns:a16="http://schemas.microsoft.com/office/drawing/2014/main" id="{E64767F1-0C01-4DC3-9402-397B0756EBC5}"/>
                    </a:ext>
                  </a:extLst>
                </p:cNvPr>
                <p:cNvSpPr>
                  <a:spLocks noChangeAspect="1"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anose="02020603050405020304" pitchFamily="18" charset="0"/>
                      <a:ea typeface="宋体" panose="02010600030101010101" pitchFamily="2" charset="-122"/>
                    </a:rPr>
                    <a:t> </a:t>
                  </a:r>
                </a:p>
                <a:p>
                  <a:pPr algn="ctr" eaLnBrk="1" hangingPunct="1"/>
                  <a:endParaRPr lang="zh-CN" altLang="en-US" sz="2400">
                    <a:latin typeface="Times" panose="02020603050405020304" pitchFamily="18" charset="0"/>
                    <a:ea typeface="宋体" panose="02010600030101010101" pitchFamily="2" charset="-122"/>
                  </a:endParaRPr>
                </a:p>
              </p:txBody>
            </p:sp>
            <p:sp>
              <p:nvSpPr>
                <p:cNvPr id="21824" name="Rectangle 358">
                  <a:extLst>
                    <a:ext uri="{FF2B5EF4-FFF2-40B4-BE49-F238E27FC236}">
                      <a16:creationId xmlns:a16="http://schemas.microsoft.com/office/drawing/2014/main" id="{6DD9BAC6-D1F1-4F00-BB3A-6E904C5FF9A7}"/>
                    </a:ext>
                  </a:extLst>
                </p:cNvPr>
                <p:cNvSpPr>
                  <a:spLocks noChangeAspect="1" noChangeArrowheads="1"/>
                </p:cNvSpPr>
                <p:nvPr/>
              </p:nvSpPr>
              <p:spPr bwMode="auto">
                <a:xfrm>
                  <a:off x="0"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0" name="Group 359">
                <a:extLst>
                  <a:ext uri="{FF2B5EF4-FFF2-40B4-BE49-F238E27FC236}">
                    <a16:creationId xmlns:a16="http://schemas.microsoft.com/office/drawing/2014/main" id="{AB9665DB-EE2A-41CF-BDBA-744329ACAFD8}"/>
                  </a:ext>
                </a:extLst>
              </p:cNvPr>
              <p:cNvGrpSpPr>
                <a:grpSpLocks noChangeAspect="1"/>
              </p:cNvGrpSpPr>
              <p:nvPr/>
            </p:nvGrpSpPr>
            <p:grpSpPr bwMode="auto">
              <a:xfrm>
                <a:off x="236" y="382"/>
                <a:ext cx="236" cy="382"/>
                <a:chOff x="236" y="382"/>
                <a:chExt cx="236" cy="382"/>
              </a:xfrm>
            </p:grpSpPr>
            <p:sp>
              <p:nvSpPr>
                <p:cNvPr id="21821" name="Rectangle 360">
                  <a:extLst>
                    <a:ext uri="{FF2B5EF4-FFF2-40B4-BE49-F238E27FC236}">
                      <a16:creationId xmlns:a16="http://schemas.microsoft.com/office/drawing/2014/main" id="{411972A0-700E-47EF-8A8E-F0A76D25CC01}"/>
                    </a:ext>
                  </a:extLst>
                </p:cNvPr>
                <p:cNvSpPr>
                  <a:spLocks noChangeAspect="1"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22" name="Rectangle 361">
                  <a:extLst>
                    <a:ext uri="{FF2B5EF4-FFF2-40B4-BE49-F238E27FC236}">
                      <a16:creationId xmlns:a16="http://schemas.microsoft.com/office/drawing/2014/main" id="{D8DC6936-E70F-4533-AF8B-0F4DCEE47264}"/>
                    </a:ext>
                  </a:extLst>
                </p:cNvPr>
                <p:cNvSpPr>
                  <a:spLocks noChangeAspect="1" noChangeArrowheads="1"/>
                </p:cNvSpPr>
                <p:nvPr/>
              </p:nvSpPr>
              <p:spPr bwMode="auto">
                <a:xfrm>
                  <a:off x="236"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1" name="Group 362">
                <a:extLst>
                  <a:ext uri="{FF2B5EF4-FFF2-40B4-BE49-F238E27FC236}">
                    <a16:creationId xmlns:a16="http://schemas.microsoft.com/office/drawing/2014/main" id="{A152511A-DAB7-4FB3-8115-C109C61B9F1F}"/>
                  </a:ext>
                </a:extLst>
              </p:cNvPr>
              <p:cNvGrpSpPr>
                <a:grpSpLocks noChangeAspect="1"/>
              </p:cNvGrpSpPr>
              <p:nvPr/>
            </p:nvGrpSpPr>
            <p:grpSpPr bwMode="auto">
              <a:xfrm>
                <a:off x="472" y="382"/>
                <a:ext cx="236" cy="382"/>
                <a:chOff x="472" y="382"/>
                <a:chExt cx="236" cy="382"/>
              </a:xfrm>
            </p:grpSpPr>
            <p:sp>
              <p:nvSpPr>
                <p:cNvPr id="21819" name="Rectangle 363">
                  <a:extLst>
                    <a:ext uri="{FF2B5EF4-FFF2-40B4-BE49-F238E27FC236}">
                      <a16:creationId xmlns:a16="http://schemas.microsoft.com/office/drawing/2014/main" id="{9AE70814-FB95-4AEB-806B-73217818B53A}"/>
                    </a:ext>
                  </a:extLst>
                </p:cNvPr>
                <p:cNvSpPr>
                  <a:spLocks noChangeAspect="1"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20" name="Rectangle 364">
                  <a:extLst>
                    <a:ext uri="{FF2B5EF4-FFF2-40B4-BE49-F238E27FC236}">
                      <a16:creationId xmlns:a16="http://schemas.microsoft.com/office/drawing/2014/main" id="{3C51EBF7-210A-4BF5-A3D3-F0DAFA7EC336}"/>
                    </a:ext>
                  </a:extLst>
                </p:cNvPr>
                <p:cNvSpPr>
                  <a:spLocks noChangeAspect="1" noChangeArrowheads="1"/>
                </p:cNvSpPr>
                <p:nvPr/>
              </p:nvSpPr>
              <p:spPr bwMode="auto">
                <a:xfrm>
                  <a:off x="472"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2" name="Group 365">
                <a:extLst>
                  <a:ext uri="{FF2B5EF4-FFF2-40B4-BE49-F238E27FC236}">
                    <a16:creationId xmlns:a16="http://schemas.microsoft.com/office/drawing/2014/main" id="{0CA2ABC1-6ADC-45B8-9128-448E748C0D53}"/>
                  </a:ext>
                </a:extLst>
              </p:cNvPr>
              <p:cNvGrpSpPr>
                <a:grpSpLocks noChangeAspect="1"/>
              </p:cNvGrpSpPr>
              <p:nvPr/>
            </p:nvGrpSpPr>
            <p:grpSpPr bwMode="auto">
              <a:xfrm>
                <a:off x="708" y="382"/>
                <a:ext cx="236" cy="382"/>
                <a:chOff x="708" y="382"/>
                <a:chExt cx="236" cy="382"/>
              </a:xfrm>
            </p:grpSpPr>
            <p:sp>
              <p:nvSpPr>
                <p:cNvPr id="21817" name="Rectangle 366">
                  <a:extLst>
                    <a:ext uri="{FF2B5EF4-FFF2-40B4-BE49-F238E27FC236}">
                      <a16:creationId xmlns:a16="http://schemas.microsoft.com/office/drawing/2014/main" id="{CB38BD27-ED18-4DFC-B4BD-937C93F571B7}"/>
                    </a:ext>
                  </a:extLst>
                </p:cNvPr>
                <p:cNvSpPr>
                  <a:spLocks noChangeAspect="1"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18" name="Rectangle 367">
                  <a:extLst>
                    <a:ext uri="{FF2B5EF4-FFF2-40B4-BE49-F238E27FC236}">
                      <a16:creationId xmlns:a16="http://schemas.microsoft.com/office/drawing/2014/main" id="{8E5C437E-F390-45E8-B442-7CB25DD8FC81}"/>
                    </a:ext>
                  </a:extLst>
                </p:cNvPr>
                <p:cNvSpPr>
                  <a:spLocks noChangeAspect="1" noChangeArrowheads="1"/>
                </p:cNvSpPr>
                <p:nvPr/>
              </p:nvSpPr>
              <p:spPr bwMode="auto">
                <a:xfrm>
                  <a:off x="708"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3" name="Group 368">
                <a:extLst>
                  <a:ext uri="{FF2B5EF4-FFF2-40B4-BE49-F238E27FC236}">
                    <a16:creationId xmlns:a16="http://schemas.microsoft.com/office/drawing/2014/main" id="{F468CAAC-9C3A-4CB3-ABC9-32A7AB8B1746}"/>
                  </a:ext>
                </a:extLst>
              </p:cNvPr>
              <p:cNvGrpSpPr>
                <a:grpSpLocks noChangeAspect="1"/>
              </p:cNvGrpSpPr>
              <p:nvPr/>
            </p:nvGrpSpPr>
            <p:grpSpPr bwMode="auto">
              <a:xfrm>
                <a:off x="0" y="764"/>
                <a:ext cx="236" cy="382"/>
                <a:chOff x="0" y="764"/>
                <a:chExt cx="236" cy="382"/>
              </a:xfrm>
            </p:grpSpPr>
            <p:sp>
              <p:nvSpPr>
                <p:cNvPr id="21815" name="Rectangle 369">
                  <a:extLst>
                    <a:ext uri="{FF2B5EF4-FFF2-40B4-BE49-F238E27FC236}">
                      <a16:creationId xmlns:a16="http://schemas.microsoft.com/office/drawing/2014/main" id="{3ED0ACCA-D73B-4F70-B06C-AB1F7BDFF6CC}"/>
                    </a:ext>
                  </a:extLst>
                </p:cNvPr>
                <p:cNvSpPr>
                  <a:spLocks noChangeAspect="1"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16" name="Rectangle 370">
                  <a:extLst>
                    <a:ext uri="{FF2B5EF4-FFF2-40B4-BE49-F238E27FC236}">
                      <a16:creationId xmlns:a16="http://schemas.microsoft.com/office/drawing/2014/main" id="{A39BBC69-8605-47C4-AE49-2F3448EB5270}"/>
                    </a:ext>
                  </a:extLst>
                </p:cNvPr>
                <p:cNvSpPr>
                  <a:spLocks noChangeAspect="1" noChangeArrowheads="1"/>
                </p:cNvSpPr>
                <p:nvPr/>
              </p:nvSpPr>
              <p:spPr bwMode="auto">
                <a:xfrm>
                  <a:off x="0"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4" name="Group 371">
                <a:extLst>
                  <a:ext uri="{FF2B5EF4-FFF2-40B4-BE49-F238E27FC236}">
                    <a16:creationId xmlns:a16="http://schemas.microsoft.com/office/drawing/2014/main" id="{7B1915FB-20F0-402F-9552-37F7F6057841}"/>
                  </a:ext>
                </a:extLst>
              </p:cNvPr>
              <p:cNvGrpSpPr>
                <a:grpSpLocks noChangeAspect="1"/>
              </p:cNvGrpSpPr>
              <p:nvPr/>
            </p:nvGrpSpPr>
            <p:grpSpPr bwMode="auto">
              <a:xfrm>
                <a:off x="236" y="764"/>
                <a:ext cx="236" cy="382"/>
                <a:chOff x="236" y="764"/>
                <a:chExt cx="236" cy="382"/>
              </a:xfrm>
            </p:grpSpPr>
            <p:sp>
              <p:nvSpPr>
                <p:cNvPr id="21813" name="Rectangle 372">
                  <a:extLst>
                    <a:ext uri="{FF2B5EF4-FFF2-40B4-BE49-F238E27FC236}">
                      <a16:creationId xmlns:a16="http://schemas.microsoft.com/office/drawing/2014/main" id="{4B2B07C3-9C3A-4478-9525-6AFE07A1F885}"/>
                    </a:ext>
                  </a:extLst>
                </p:cNvPr>
                <p:cNvSpPr>
                  <a:spLocks noChangeAspect="1"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14" name="Rectangle 373">
                  <a:extLst>
                    <a:ext uri="{FF2B5EF4-FFF2-40B4-BE49-F238E27FC236}">
                      <a16:creationId xmlns:a16="http://schemas.microsoft.com/office/drawing/2014/main" id="{61829E6B-1BA4-4E49-AA64-CDEBB9EDFA9D}"/>
                    </a:ext>
                  </a:extLst>
                </p:cNvPr>
                <p:cNvSpPr>
                  <a:spLocks noChangeAspect="1" noChangeArrowheads="1"/>
                </p:cNvSpPr>
                <p:nvPr/>
              </p:nvSpPr>
              <p:spPr bwMode="auto">
                <a:xfrm>
                  <a:off x="236"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5" name="Group 374">
                <a:extLst>
                  <a:ext uri="{FF2B5EF4-FFF2-40B4-BE49-F238E27FC236}">
                    <a16:creationId xmlns:a16="http://schemas.microsoft.com/office/drawing/2014/main" id="{37B35247-DC6E-4986-996A-39C0BAA4203B}"/>
                  </a:ext>
                </a:extLst>
              </p:cNvPr>
              <p:cNvGrpSpPr>
                <a:grpSpLocks noChangeAspect="1"/>
              </p:cNvGrpSpPr>
              <p:nvPr/>
            </p:nvGrpSpPr>
            <p:grpSpPr bwMode="auto">
              <a:xfrm>
                <a:off x="472" y="764"/>
                <a:ext cx="236" cy="382"/>
                <a:chOff x="472" y="764"/>
                <a:chExt cx="236" cy="382"/>
              </a:xfrm>
            </p:grpSpPr>
            <p:sp>
              <p:nvSpPr>
                <p:cNvPr id="21811" name="Rectangle 375">
                  <a:extLst>
                    <a:ext uri="{FF2B5EF4-FFF2-40B4-BE49-F238E27FC236}">
                      <a16:creationId xmlns:a16="http://schemas.microsoft.com/office/drawing/2014/main" id="{5724CC47-69E5-415E-A9ED-590A82C257E0}"/>
                    </a:ext>
                  </a:extLst>
                </p:cNvPr>
                <p:cNvSpPr>
                  <a:spLocks noChangeAspect="1"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12" name="Rectangle 376">
                  <a:extLst>
                    <a:ext uri="{FF2B5EF4-FFF2-40B4-BE49-F238E27FC236}">
                      <a16:creationId xmlns:a16="http://schemas.microsoft.com/office/drawing/2014/main" id="{4E55F915-7983-4E01-9A70-58CD82CE343F}"/>
                    </a:ext>
                  </a:extLst>
                </p:cNvPr>
                <p:cNvSpPr>
                  <a:spLocks noChangeAspect="1" noChangeArrowheads="1"/>
                </p:cNvSpPr>
                <p:nvPr/>
              </p:nvSpPr>
              <p:spPr bwMode="auto">
                <a:xfrm>
                  <a:off x="472"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6" name="Group 377">
                <a:extLst>
                  <a:ext uri="{FF2B5EF4-FFF2-40B4-BE49-F238E27FC236}">
                    <a16:creationId xmlns:a16="http://schemas.microsoft.com/office/drawing/2014/main" id="{624787DE-8433-476C-8220-7132249BDF8D}"/>
                  </a:ext>
                </a:extLst>
              </p:cNvPr>
              <p:cNvGrpSpPr>
                <a:grpSpLocks noChangeAspect="1"/>
              </p:cNvGrpSpPr>
              <p:nvPr/>
            </p:nvGrpSpPr>
            <p:grpSpPr bwMode="auto">
              <a:xfrm>
                <a:off x="708" y="764"/>
                <a:ext cx="236" cy="382"/>
                <a:chOff x="708" y="764"/>
                <a:chExt cx="236" cy="382"/>
              </a:xfrm>
            </p:grpSpPr>
            <p:sp>
              <p:nvSpPr>
                <p:cNvPr id="21809" name="Rectangle 378">
                  <a:extLst>
                    <a:ext uri="{FF2B5EF4-FFF2-40B4-BE49-F238E27FC236}">
                      <a16:creationId xmlns:a16="http://schemas.microsoft.com/office/drawing/2014/main" id="{DEDC9F12-390D-466F-AC66-9C6E1F723C65}"/>
                    </a:ext>
                  </a:extLst>
                </p:cNvPr>
                <p:cNvSpPr>
                  <a:spLocks noChangeAspect="1"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10" name="Rectangle 379">
                  <a:extLst>
                    <a:ext uri="{FF2B5EF4-FFF2-40B4-BE49-F238E27FC236}">
                      <a16:creationId xmlns:a16="http://schemas.microsoft.com/office/drawing/2014/main" id="{6CCE2627-14C6-48D0-A7B5-3DF84CDD5A62}"/>
                    </a:ext>
                  </a:extLst>
                </p:cNvPr>
                <p:cNvSpPr>
                  <a:spLocks noChangeAspect="1" noChangeArrowheads="1"/>
                </p:cNvSpPr>
                <p:nvPr/>
              </p:nvSpPr>
              <p:spPr bwMode="auto">
                <a:xfrm>
                  <a:off x="708"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7" name="Group 380">
                <a:extLst>
                  <a:ext uri="{FF2B5EF4-FFF2-40B4-BE49-F238E27FC236}">
                    <a16:creationId xmlns:a16="http://schemas.microsoft.com/office/drawing/2014/main" id="{5888BC2E-CC42-457F-BCDA-07FDE25C77DC}"/>
                  </a:ext>
                </a:extLst>
              </p:cNvPr>
              <p:cNvGrpSpPr>
                <a:grpSpLocks noChangeAspect="1"/>
              </p:cNvGrpSpPr>
              <p:nvPr/>
            </p:nvGrpSpPr>
            <p:grpSpPr bwMode="auto">
              <a:xfrm>
                <a:off x="0" y="1146"/>
                <a:ext cx="236" cy="382"/>
                <a:chOff x="0" y="1146"/>
                <a:chExt cx="236" cy="382"/>
              </a:xfrm>
            </p:grpSpPr>
            <p:sp>
              <p:nvSpPr>
                <p:cNvPr id="21807" name="Rectangle 381">
                  <a:extLst>
                    <a:ext uri="{FF2B5EF4-FFF2-40B4-BE49-F238E27FC236}">
                      <a16:creationId xmlns:a16="http://schemas.microsoft.com/office/drawing/2014/main" id="{DB51336D-2229-49BD-BBD4-5916F3D35347}"/>
                    </a:ext>
                  </a:extLst>
                </p:cNvPr>
                <p:cNvSpPr>
                  <a:spLocks noChangeAspect="1"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08" name="Rectangle 382">
                  <a:extLst>
                    <a:ext uri="{FF2B5EF4-FFF2-40B4-BE49-F238E27FC236}">
                      <a16:creationId xmlns:a16="http://schemas.microsoft.com/office/drawing/2014/main" id="{30FD8231-B355-461F-B636-88B5597F12DF}"/>
                    </a:ext>
                  </a:extLst>
                </p:cNvPr>
                <p:cNvSpPr>
                  <a:spLocks noChangeAspect="1" noChangeArrowheads="1"/>
                </p:cNvSpPr>
                <p:nvPr/>
              </p:nvSpPr>
              <p:spPr bwMode="auto">
                <a:xfrm>
                  <a:off x="0"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8" name="Group 383">
                <a:extLst>
                  <a:ext uri="{FF2B5EF4-FFF2-40B4-BE49-F238E27FC236}">
                    <a16:creationId xmlns:a16="http://schemas.microsoft.com/office/drawing/2014/main" id="{04879D3B-49FF-4600-B612-AB0E19DEB642}"/>
                  </a:ext>
                </a:extLst>
              </p:cNvPr>
              <p:cNvGrpSpPr>
                <a:grpSpLocks noChangeAspect="1"/>
              </p:cNvGrpSpPr>
              <p:nvPr/>
            </p:nvGrpSpPr>
            <p:grpSpPr bwMode="auto">
              <a:xfrm>
                <a:off x="236" y="1146"/>
                <a:ext cx="236" cy="382"/>
                <a:chOff x="236" y="1146"/>
                <a:chExt cx="236" cy="382"/>
              </a:xfrm>
            </p:grpSpPr>
            <p:sp>
              <p:nvSpPr>
                <p:cNvPr id="21805" name="Rectangle 384">
                  <a:extLst>
                    <a:ext uri="{FF2B5EF4-FFF2-40B4-BE49-F238E27FC236}">
                      <a16:creationId xmlns:a16="http://schemas.microsoft.com/office/drawing/2014/main" id="{A169F243-30E2-4CD3-95FD-98F9AE1BDDC0}"/>
                    </a:ext>
                  </a:extLst>
                </p:cNvPr>
                <p:cNvSpPr>
                  <a:spLocks noChangeAspect="1"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06" name="Rectangle 385">
                  <a:extLst>
                    <a:ext uri="{FF2B5EF4-FFF2-40B4-BE49-F238E27FC236}">
                      <a16:creationId xmlns:a16="http://schemas.microsoft.com/office/drawing/2014/main" id="{1ABD6998-9066-4CA5-A398-74E0A5D23BA9}"/>
                    </a:ext>
                  </a:extLst>
                </p:cNvPr>
                <p:cNvSpPr>
                  <a:spLocks noChangeAspect="1" noChangeArrowheads="1"/>
                </p:cNvSpPr>
                <p:nvPr/>
              </p:nvSpPr>
              <p:spPr bwMode="auto">
                <a:xfrm>
                  <a:off x="236"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9" name="Group 386">
                <a:extLst>
                  <a:ext uri="{FF2B5EF4-FFF2-40B4-BE49-F238E27FC236}">
                    <a16:creationId xmlns:a16="http://schemas.microsoft.com/office/drawing/2014/main" id="{E15512B1-7504-401B-97D3-81E5E3551059}"/>
                  </a:ext>
                </a:extLst>
              </p:cNvPr>
              <p:cNvGrpSpPr>
                <a:grpSpLocks noChangeAspect="1"/>
              </p:cNvGrpSpPr>
              <p:nvPr/>
            </p:nvGrpSpPr>
            <p:grpSpPr bwMode="auto">
              <a:xfrm>
                <a:off x="472" y="1146"/>
                <a:ext cx="236" cy="382"/>
                <a:chOff x="472" y="1146"/>
                <a:chExt cx="236" cy="382"/>
              </a:xfrm>
            </p:grpSpPr>
            <p:sp>
              <p:nvSpPr>
                <p:cNvPr id="21803" name="Rectangle 387">
                  <a:extLst>
                    <a:ext uri="{FF2B5EF4-FFF2-40B4-BE49-F238E27FC236}">
                      <a16:creationId xmlns:a16="http://schemas.microsoft.com/office/drawing/2014/main" id="{AE73FEC9-D1F8-4B8D-87CD-E8CA88C4AFDA}"/>
                    </a:ext>
                  </a:extLst>
                </p:cNvPr>
                <p:cNvSpPr>
                  <a:spLocks noChangeAspect="1"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04" name="Rectangle 388">
                  <a:extLst>
                    <a:ext uri="{FF2B5EF4-FFF2-40B4-BE49-F238E27FC236}">
                      <a16:creationId xmlns:a16="http://schemas.microsoft.com/office/drawing/2014/main" id="{8982FEF8-42AE-4E37-8F4C-CA7243093A87}"/>
                    </a:ext>
                  </a:extLst>
                </p:cNvPr>
                <p:cNvSpPr>
                  <a:spLocks noChangeAspect="1" noChangeArrowheads="1"/>
                </p:cNvSpPr>
                <p:nvPr/>
              </p:nvSpPr>
              <p:spPr bwMode="auto">
                <a:xfrm>
                  <a:off x="472"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00" name="Group 389">
                <a:extLst>
                  <a:ext uri="{FF2B5EF4-FFF2-40B4-BE49-F238E27FC236}">
                    <a16:creationId xmlns:a16="http://schemas.microsoft.com/office/drawing/2014/main" id="{B2E06575-64A1-48D8-B275-9C630583E25F}"/>
                  </a:ext>
                </a:extLst>
              </p:cNvPr>
              <p:cNvGrpSpPr>
                <a:grpSpLocks noChangeAspect="1"/>
              </p:cNvGrpSpPr>
              <p:nvPr/>
            </p:nvGrpSpPr>
            <p:grpSpPr bwMode="auto">
              <a:xfrm>
                <a:off x="708" y="1146"/>
                <a:ext cx="236" cy="382"/>
                <a:chOff x="708" y="1146"/>
                <a:chExt cx="236" cy="382"/>
              </a:xfrm>
            </p:grpSpPr>
            <p:sp>
              <p:nvSpPr>
                <p:cNvPr id="21801" name="Rectangle 390">
                  <a:extLst>
                    <a:ext uri="{FF2B5EF4-FFF2-40B4-BE49-F238E27FC236}">
                      <a16:creationId xmlns:a16="http://schemas.microsoft.com/office/drawing/2014/main" id="{CB71AB5A-00DF-4E40-817D-A210789A2A9A}"/>
                    </a:ext>
                  </a:extLst>
                </p:cNvPr>
                <p:cNvSpPr>
                  <a:spLocks noChangeAspect="1"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802" name="Rectangle 391">
                  <a:extLst>
                    <a:ext uri="{FF2B5EF4-FFF2-40B4-BE49-F238E27FC236}">
                      <a16:creationId xmlns:a16="http://schemas.microsoft.com/office/drawing/2014/main" id="{06509DCB-003E-4BA8-AA43-53E52038751A}"/>
                    </a:ext>
                  </a:extLst>
                </p:cNvPr>
                <p:cNvSpPr>
                  <a:spLocks noChangeAspect="1" noChangeArrowheads="1"/>
                </p:cNvSpPr>
                <p:nvPr/>
              </p:nvSpPr>
              <p:spPr bwMode="auto">
                <a:xfrm>
                  <a:off x="708"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784" name="Rectangle 392">
              <a:extLst>
                <a:ext uri="{FF2B5EF4-FFF2-40B4-BE49-F238E27FC236}">
                  <a16:creationId xmlns:a16="http://schemas.microsoft.com/office/drawing/2014/main" id="{734B4B41-8FDA-4521-A1D7-4F07A26B04D8}"/>
                </a:ext>
              </a:extLst>
            </p:cNvPr>
            <p:cNvSpPr>
              <a:spLocks noChangeAspect="1" noChangeArrowheads="1"/>
            </p:cNvSpPr>
            <p:nvPr/>
          </p:nvSpPr>
          <p:spPr bwMode="auto">
            <a:xfrm>
              <a:off x="-3" y="-3"/>
              <a:ext cx="950" cy="1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1" name="Group 394">
            <a:extLst>
              <a:ext uri="{FF2B5EF4-FFF2-40B4-BE49-F238E27FC236}">
                <a16:creationId xmlns:a16="http://schemas.microsoft.com/office/drawing/2014/main" id="{05712D10-75A1-4463-9B70-5C8158484307}"/>
              </a:ext>
            </a:extLst>
          </p:cNvPr>
          <p:cNvGrpSpPr>
            <a:grpSpLocks/>
          </p:cNvGrpSpPr>
          <p:nvPr/>
        </p:nvGrpSpPr>
        <p:grpSpPr bwMode="auto">
          <a:xfrm>
            <a:off x="4953000" y="2676525"/>
            <a:ext cx="1524000" cy="1143000"/>
            <a:chOff x="-3" y="-3"/>
            <a:chExt cx="950" cy="1534"/>
          </a:xfrm>
        </p:grpSpPr>
        <p:grpSp>
          <p:nvGrpSpPr>
            <p:cNvPr id="21733" name="Group 395">
              <a:extLst>
                <a:ext uri="{FF2B5EF4-FFF2-40B4-BE49-F238E27FC236}">
                  <a16:creationId xmlns:a16="http://schemas.microsoft.com/office/drawing/2014/main" id="{F2D27AB2-DFE2-4B7E-93AC-6AC646DE4EDC}"/>
                </a:ext>
              </a:extLst>
            </p:cNvPr>
            <p:cNvGrpSpPr>
              <a:grpSpLocks/>
            </p:cNvGrpSpPr>
            <p:nvPr/>
          </p:nvGrpSpPr>
          <p:grpSpPr bwMode="auto">
            <a:xfrm>
              <a:off x="0" y="0"/>
              <a:ext cx="944" cy="1528"/>
              <a:chOff x="0" y="0"/>
              <a:chExt cx="944" cy="1528"/>
            </a:xfrm>
          </p:grpSpPr>
          <p:grpSp>
            <p:nvGrpSpPr>
              <p:cNvPr id="21735" name="Group 396">
                <a:extLst>
                  <a:ext uri="{FF2B5EF4-FFF2-40B4-BE49-F238E27FC236}">
                    <a16:creationId xmlns:a16="http://schemas.microsoft.com/office/drawing/2014/main" id="{727E2717-8946-4495-83DC-9C843F84FDD4}"/>
                  </a:ext>
                </a:extLst>
              </p:cNvPr>
              <p:cNvGrpSpPr>
                <a:grpSpLocks/>
              </p:cNvGrpSpPr>
              <p:nvPr/>
            </p:nvGrpSpPr>
            <p:grpSpPr bwMode="auto">
              <a:xfrm>
                <a:off x="0" y="0"/>
                <a:ext cx="236" cy="382"/>
                <a:chOff x="0" y="0"/>
                <a:chExt cx="236" cy="382"/>
              </a:xfrm>
            </p:grpSpPr>
            <p:sp>
              <p:nvSpPr>
                <p:cNvPr id="21781" name="Rectangle 397">
                  <a:extLst>
                    <a:ext uri="{FF2B5EF4-FFF2-40B4-BE49-F238E27FC236}">
                      <a16:creationId xmlns:a16="http://schemas.microsoft.com/office/drawing/2014/main" id="{85433D9E-DBBD-4C18-9B4F-34118D663DDF}"/>
                    </a:ext>
                  </a:extLst>
                </p:cNvPr>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anose="02020603050405020304" pitchFamily="18" charset="0"/>
                    <a:ea typeface="宋体" panose="02010600030101010101" pitchFamily="2" charset="-122"/>
                  </a:endParaRPr>
                </a:p>
              </p:txBody>
            </p:sp>
            <p:sp>
              <p:nvSpPr>
                <p:cNvPr id="21782" name="Rectangle 398">
                  <a:extLst>
                    <a:ext uri="{FF2B5EF4-FFF2-40B4-BE49-F238E27FC236}">
                      <a16:creationId xmlns:a16="http://schemas.microsoft.com/office/drawing/2014/main" id="{0559F825-C6B8-4F70-9A8F-9708C4D93D44}"/>
                    </a:ext>
                  </a:extLst>
                </p:cNvPr>
                <p:cNvSpPr>
                  <a:spLocks noChangeArrowheads="1"/>
                </p:cNvSpPr>
                <p:nvPr/>
              </p:nvSpPr>
              <p:spPr bwMode="auto">
                <a:xfrm>
                  <a:off x="0"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6" name="Group 399">
                <a:extLst>
                  <a:ext uri="{FF2B5EF4-FFF2-40B4-BE49-F238E27FC236}">
                    <a16:creationId xmlns:a16="http://schemas.microsoft.com/office/drawing/2014/main" id="{BBF9FADF-D981-4093-83DF-4F0358F045F4}"/>
                  </a:ext>
                </a:extLst>
              </p:cNvPr>
              <p:cNvGrpSpPr>
                <a:grpSpLocks/>
              </p:cNvGrpSpPr>
              <p:nvPr/>
            </p:nvGrpSpPr>
            <p:grpSpPr bwMode="auto">
              <a:xfrm>
                <a:off x="236" y="0"/>
                <a:ext cx="236" cy="382"/>
                <a:chOff x="236" y="0"/>
                <a:chExt cx="236" cy="382"/>
              </a:xfrm>
            </p:grpSpPr>
            <p:sp>
              <p:nvSpPr>
                <p:cNvPr id="21779" name="Rectangle 400">
                  <a:extLst>
                    <a:ext uri="{FF2B5EF4-FFF2-40B4-BE49-F238E27FC236}">
                      <a16:creationId xmlns:a16="http://schemas.microsoft.com/office/drawing/2014/main" id="{4ADE771E-79E6-4BC2-94F3-B81667EC906C}"/>
                    </a:ext>
                  </a:extLst>
                </p:cNvPr>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80" name="Rectangle 401">
                  <a:extLst>
                    <a:ext uri="{FF2B5EF4-FFF2-40B4-BE49-F238E27FC236}">
                      <a16:creationId xmlns:a16="http://schemas.microsoft.com/office/drawing/2014/main" id="{B2AE24FE-5467-4486-BB19-D2FBFF3049A6}"/>
                    </a:ext>
                  </a:extLst>
                </p:cNvPr>
                <p:cNvSpPr>
                  <a:spLocks noChangeArrowheads="1"/>
                </p:cNvSpPr>
                <p:nvPr/>
              </p:nvSpPr>
              <p:spPr bwMode="auto">
                <a:xfrm>
                  <a:off x="236"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7" name="Group 402">
                <a:extLst>
                  <a:ext uri="{FF2B5EF4-FFF2-40B4-BE49-F238E27FC236}">
                    <a16:creationId xmlns:a16="http://schemas.microsoft.com/office/drawing/2014/main" id="{68664BB1-1DAD-46E8-AC72-80479A052D57}"/>
                  </a:ext>
                </a:extLst>
              </p:cNvPr>
              <p:cNvGrpSpPr>
                <a:grpSpLocks/>
              </p:cNvGrpSpPr>
              <p:nvPr/>
            </p:nvGrpSpPr>
            <p:grpSpPr bwMode="auto">
              <a:xfrm>
                <a:off x="472" y="0"/>
                <a:ext cx="236" cy="382"/>
                <a:chOff x="472" y="0"/>
                <a:chExt cx="236" cy="382"/>
              </a:xfrm>
            </p:grpSpPr>
            <p:sp>
              <p:nvSpPr>
                <p:cNvPr id="21777" name="Rectangle 403">
                  <a:extLst>
                    <a:ext uri="{FF2B5EF4-FFF2-40B4-BE49-F238E27FC236}">
                      <a16:creationId xmlns:a16="http://schemas.microsoft.com/office/drawing/2014/main" id="{C52AD4DB-C737-4339-B204-C13377B14499}"/>
                    </a:ext>
                  </a:extLst>
                </p:cNvPr>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p:txBody>
            </p:sp>
            <p:sp>
              <p:nvSpPr>
                <p:cNvPr id="21778" name="Rectangle 404">
                  <a:extLst>
                    <a:ext uri="{FF2B5EF4-FFF2-40B4-BE49-F238E27FC236}">
                      <a16:creationId xmlns:a16="http://schemas.microsoft.com/office/drawing/2014/main" id="{B7EE1D03-B255-40A7-89CF-8AE0A748E78C}"/>
                    </a:ext>
                  </a:extLst>
                </p:cNvPr>
                <p:cNvSpPr>
                  <a:spLocks noChangeArrowheads="1"/>
                </p:cNvSpPr>
                <p:nvPr/>
              </p:nvSpPr>
              <p:spPr bwMode="auto">
                <a:xfrm>
                  <a:off x="472"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8" name="Group 405">
                <a:extLst>
                  <a:ext uri="{FF2B5EF4-FFF2-40B4-BE49-F238E27FC236}">
                    <a16:creationId xmlns:a16="http://schemas.microsoft.com/office/drawing/2014/main" id="{DC58B7EA-61E3-48E9-B1A5-F91497CB9994}"/>
                  </a:ext>
                </a:extLst>
              </p:cNvPr>
              <p:cNvGrpSpPr>
                <a:grpSpLocks/>
              </p:cNvGrpSpPr>
              <p:nvPr/>
            </p:nvGrpSpPr>
            <p:grpSpPr bwMode="auto">
              <a:xfrm>
                <a:off x="708" y="0"/>
                <a:ext cx="236" cy="382"/>
                <a:chOff x="708" y="0"/>
                <a:chExt cx="236" cy="382"/>
              </a:xfrm>
            </p:grpSpPr>
            <p:sp>
              <p:nvSpPr>
                <p:cNvPr id="21775" name="Rectangle 406">
                  <a:extLst>
                    <a:ext uri="{FF2B5EF4-FFF2-40B4-BE49-F238E27FC236}">
                      <a16:creationId xmlns:a16="http://schemas.microsoft.com/office/drawing/2014/main" id="{234859B0-0C29-4C13-AD9C-872237BB0675}"/>
                    </a:ext>
                  </a:extLst>
                </p:cNvPr>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76" name="Rectangle 407">
                  <a:extLst>
                    <a:ext uri="{FF2B5EF4-FFF2-40B4-BE49-F238E27FC236}">
                      <a16:creationId xmlns:a16="http://schemas.microsoft.com/office/drawing/2014/main" id="{2046088E-18FA-434F-AE75-5127C6948EC5}"/>
                    </a:ext>
                  </a:extLst>
                </p:cNvPr>
                <p:cNvSpPr>
                  <a:spLocks noChangeArrowheads="1"/>
                </p:cNvSpPr>
                <p:nvPr/>
              </p:nvSpPr>
              <p:spPr bwMode="auto">
                <a:xfrm>
                  <a:off x="708"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9" name="Group 408">
                <a:extLst>
                  <a:ext uri="{FF2B5EF4-FFF2-40B4-BE49-F238E27FC236}">
                    <a16:creationId xmlns:a16="http://schemas.microsoft.com/office/drawing/2014/main" id="{3AA2AF05-829F-4032-84EB-0E1C698D2B77}"/>
                  </a:ext>
                </a:extLst>
              </p:cNvPr>
              <p:cNvGrpSpPr>
                <a:grpSpLocks/>
              </p:cNvGrpSpPr>
              <p:nvPr/>
            </p:nvGrpSpPr>
            <p:grpSpPr bwMode="auto">
              <a:xfrm>
                <a:off x="0" y="382"/>
                <a:ext cx="236" cy="382"/>
                <a:chOff x="0" y="382"/>
                <a:chExt cx="236" cy="382"/>
              </a:xfrm>
            </p:grpSpPr>
            <p:sp>
              <p:nvSpPr>
                <p:cNvPr id="21773" name="Rectangle 409">
                  <a:extLst>
                    <a:ext uri="{FF2B5EF4-FFF2-40B4-BE49-F238E27FC236}">
                      <a16:creationId xmlns:a16="http://schemas.microsoft.com/office/drawing/2014/main" id="{DB9EC556-FF33-4826-919B-4CD78F6F7EA5}"/>
                    </a:ext>
                  </a:extLst>
                </p:cNvPr>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anose="02020603050405020304" pitchFamily="18" charset="0"/>
                      <a:ea typeface="宋体" panose="02010600030101010101" pitchFamily="2" charset="-122"/>
                    </a:rPr>
                    <a:t> </a:t>
                  </a:r>
                </a:p>
                <a:p>
                  <a:pPr algn="ctr" eaLnBrk="1" hangingPunct="1"/>
                  <a:endParaRPr lang="zh-CN" altLang="en-US" sz="2400">
                    <a:latin typeface="Times" panose="02020603050405020304" pitchFamily="18" charset="0"/>
                    <a:ea typeface="宋体" panose="02010600030101010101" pitchFamily="2" charset="-122"/>
                  </a:endParaRPr>
                </a:p>
              </p:txBody>
            </p:sp>
            <p:sp>
              <p:nvSpPr>
                <p:cNvPr id="21774" name="Rectangle 410">
                  <a:extLst>
                    <a:ext uri="{FF2B5EF4-FFF2-40B4-BE49-F238E27FC236}">
                      <a16:creationId xmlns:a16="http://schemas.microsoft.com/office/drawing/2014/main" id="{987CB253-47CB-49AB-A970-B9A9C3FAD3BE}"/>
                    </a:ext>
                  </a:extLst>
                </p:cNvPr>
                <p:cNvSpPr>
                  <a:spLocks noChangeArrowheads="1"/>
                </p:cNvSpPr>
                <p:nvPr/>
              </p:nvSpPr>
              <p:spPr bwMode="auto">
                <a:xfrm>
                  <a:off x="0"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0" name="Group 411">
                <a:extLst>
                  <a:ext uri="{FF2B5EF4-FFF2-40B4-BE49-F238E27FC236}">
                    <a16:creationId xmlns:a16="http://schemas.microsoft.com/office/drawing/2014/main" id="{FD094DEA-9D9C-4114-AEEC-6CFC5D0AF2C1}"/>
                  </a:ext>
                </a:extLst>
              </p:cNvPr>
              <p:cNvGrpSpPr>
                <a:grpSpLocks/>
              </p:cNvGrpSpPr>
              <p:nvPr/>
            </p:nvGrpSpPr>
            <p:grpSpPr bwMode="auto">
              <a:xfrm>
                <a:off x="236" y="382"/>
                <a:ext cx="236" cy="382"/>
                <a:chOff x="236" y="382"/>
                <a:chExt cx="236" cy="382"/>
              </a:xfrm>
            </p:grpSpPr>
            <p:sp>
              <p:nvSpPr>
                <p:cNvPr id="21771" name="Rectangle 412">
                  <a:extLst>
                    <a:ext uri="{FF2B5EF4-FFF2-40B4-BE49-F238E27FC236}">
                      <a16:creationId xmlns:a16="http://schemas.microsoft.com/office/drawing/2014/main" id="{F911E541-9D1C-4C03-82CF-7820A31639A5}"/>
                    </a:ext>
                  </a:extLst>
                </p:cNvPr>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72" name="Rectangle 413">
                  <a:extLst>
                    <a:ext uri="{FF2B5EF4-FFF2-40B4-BE49-F238E27FC236}">
                      <a16:creationId xmlns:a16="http://schemas.microsoft.com/office/drawing/2014/main" id="{8BD7B5F8-D5E2-4FB0-BDAD-5F7859880E4E}"/>
                    </a:ext>
                  </a:extLst>
                </p:cNvPr>
                <p:cNvSpPr>
                  <a:spLocks noChangeArrowheads="1"/>
                </p:cNvSpPr>
                <p:nvPr/>
              </p:nvSpPr>
              <p:spPr bwMode="auto">
                <a:xfrm>
                  <a:off x="236"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1" name="Group 414">
                <a:extLst>
                  <a:ext uri="{FF2B5EF4-FFF2-40B4-BE49-F238E27FC236}">
                    <a16:creationId xmlns:a16="http://schemas.microsoft.com/office/drawing/2014/main" id="{23AF6DA6-D571-41CB-8A95-EFE046A49511}"/>
                  </a:ext>
                </a:extLst>
              </p:cNvPr>
              <p:cNvGrpSpPr>
                <a:grpSpLocks/>
              </p:cNvGrpSpPr>
              <p:nvPr/>
            </p:nvGrpSpPr>
            <p:grpSpPr bwMode="auto">
              <a:xfrm>
                <a:off x="472" y="382"/>
                <a:ext cx="236" cy="382"/>
                <a:chOff x="472" y="382"/>
                <a:chExt cx="236" cy="382"/>
              </a:xfrm>
            </p:grpSpPr>
            <p:sp>
              <p:nvSpPr>
                <p:cNvPr id="21769" name="Rectangle 415">
                  <a:extLst>
                    <a:ext uri="{FF2B5EF4-FFF2-40B4-BE49-F238E27FC236}">
                      <a16:creationId xmlns:a16="http://schemas.microsoft.com/office/drawing/2014/main" id="{9AC35715-650E-47CD-9516-67C1254B3404}"/>
                    </a:ext>
                  </a:extLst>
                </p:cNvPr>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70" name="Rectangle 416">
                  <a:extLst>
                    <a:ext uri="{FF2B5EF4-FFF2-40B4-BE49-F238E27FC236}">
                      <a16:creationId xmlns:a16="http://schemas.microsoft.com/office/drawing/2014/main" id="{53DB561C-150C-48DB-B928-D48462FF8DBC}"/>
                    </a:ext>
                  </a:extLst>
                </p:cNvPr>
                <p:cNvSpPr>
                  <a:spLocks noChangeArrowheads="1"/>
                </p:cNvSpPr>
                <p:nvPr/>
              </p:nvSpPr>
              <p:spPr bwMode="auto">
                <a:xfrm>
                  <a:off x="472"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2" name="Group 417">
                <a:extLst>
                  <a:ext uri="{FF2B5EF4-FFF2-40B4-BE49-F238E27FC236}">
                    <a16:creationId xmlns:a16="http://schemas.microsoft.com/office/drawing/2014/main" id="{3D60C98C-1312-4072-9062-760514872058}"/>
                  </a:ext>
                </a:extLst>
              </p:cNvPr>
              <p:cNvGrpSpPr>
                <a:grpSpLocks/>
              </p:cNvGrpSpPr>
              <p:nvPr/>
            </p:nvGrpSpPr>
            <p:grpSpPr bwMode="auto">
              <a:xfrm>
                <a:off x="708" y="382"/>
                <a:ext cx="236" cy="382"/>
                <a:chOff x="708" y="382"/>
                <a:chExt cx="236" cy="382"/>
              </a:xfrm>
            </p:grpSpPr>
            <p:sp>
              <p:nvSpPr>
                <p:cNvPr id="21767" name="Rectangle 418">
                  <a:extLst>
                    <a:ext uri="{FF2B5EF4-FFF2-40B4-BE49-F238E27FC236}">
                      <a16:creationId xmlns:a16="http://schemas.microsoft.com/office/drawing/2014/main" id="{9EA02262-F9AA-4316-A216-661B4C5DCF87}"/>
                    </a:ext>
                  </a:extLst>
                </p:cNvPr>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68" name="Rectangle 419">
                  <a:extLst>
                    <a:ext uri="{FF2B5EF4-FFF2-40B4-BE49-F238E27FC236}">
                      <a16:creationId xmlns:a16="http://schemas.microsoft.com/office/drawing/2014/main" id="{C836CE1B-5A0B-43D4-8F45-1B4FC76524A7}"/>
                    </a:ext>
                  </a:extLst>
                </p:cNvPr>
                <p:cNvSpPr>
                  <a:spLocks noChangeArrowheads="1"/>
                </p:cNvSpPr>
                <p:nvPr/>
              </p:nvSpPr>
              <p:spPr bwMode="auto">
                <a:xfrm>
                  <a:off x="708"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3" name="Group 420">
                <a:extLst>
                  <a:ext uri="{FF2B5EF4-FFF2-40B4-BE49-F238E27FC236}">
                    <a16:creationId xmlns:a16="http://schemas.microsoft.com/office/drawing/2014/main" id="{B5F799B3-1E4A-4DBB-A37D-09A9DFFC07D1}"/>
                  </a:ext>
                </a:extLst>
              </p:cNvPr>
              <p:cNvGrpSpPr>
                <a:grpSpLocks/>
              </p:cNvGrpSpPr>
              <p:nvPr/>
            </p:nvGrpSpPr>
            <p:grpSpPr bwMode="auto">
              <a:xfrm>
                <a:off x="0" y="764"/>
                <a:ext cx="236" cy="382"/>
                <a:chOff x="0" y="764"/>
                <a:chExt cx="236" cy="382"/>
              </a:xfrm>
            </p:grpSpPr>
            <p:sp>
              <p:nvSpPr>
                <p:cNvPr id="21765" name="Rectangle 421">
                  <a:extLst>
                    <a:ext uri="{FF2B5EF4-FFF2-40B4-BE49-F238E27FC236}">
                      <a16:creationId xmlns:a16="http://schemas.microsoft.com/office/drawing/2014/main" id="{A1EDAD6D-2F4C-4AD1-9FE5-FF611F915C57}"/>
                    </a:ext>
                  </a:extLst>
                </p:cNvPr>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66" name="Rectangle 422">
                  <a:extLst>
                    <a:ext uri="{FF2B5EF4-FFF2-40B4-BE49-F238E27FC236}">
                      <a16:creationId xmlns:a16="http://schemas.microsoft.com/office/drawing/2014/main" id="{5F13C99C-7FA1-4304-84AF-5C450C154466}"/>
                    </a:ext>
                  </a:extLst>
                </p:cNvPr>
                <p:cNvSpPr>
                  <a:spLocks noChangeArrowheads="1"/>
                </p:cNvSpPr>
                <p:nvPr/>
              </p:nvSpPr>
              <p:spPr bwMode="auto">
                <a:xfrm>
                  <a:off x="0"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4" name="Group 423">
                <a:extLst>
                  <a:ext uri="{FF2B5EF4-FFF2-40B4-BE49-F238E27FC236}">
                    <a16:creationId xmlns:a16="http://schemas.microsoft.com/office/drawing/2014/main" id="{8C94D816-3743-4095-A122-A0DBC6DB30DE}"/>
                  </a:ext>
                </a:extLst>
              </p:cNvPr>
              <p:cNvGrpSpPr>
                <a:grpSpLocks/>
              </p:cNvGrpSpPr>
              <p:nvPr/>
            </p:nvGrpSpPr>
            <p:grpSpPr bwMode="auto">
              <a:xfrm>
                <a:off x="236" y="764"/>
                <a:ext cx="236" cy="382"/>
                <a:chOff x="236" y="764"/>
                <a:chExt cx="236" cy="382"/>
              </a:xfrm>
            </p:grpSpPr>
            <p:sp>
              <p:nvSpPr>
                <p:cNvPr id="21763" name="Rectangle 424">
                  <a:extLst>
                    <a:ext uri="{FF2B5EF4-FFF2-40B4-BE49-F238E27FC236}">
                      <a16:creationId xmlns:a16="http://schemas.microsoft.com/office/drawing/2014/main" id="{03F07A4E-92E1-471E-9FF7-2DF1E2D320E6}"/>
                    </a:ext>
                  </a:extLst>
                </p:cNvPr>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64" name="Rectangle 425">
                  <a:extLst>
                    <a:ext uri="{FF2B5EF4-FFF2-40B4-BE49-F238E27FC236}">
                      <a16:creationId xmlns:a16="http://schemas.microsoft.com/office/drawing/2014/main" id="{FF7990DF-7F27-463E-B103-82C2471F8F73}"/>
                    </a:ext>
                  </a:extLst>
                </p:cNvPr>
                <p:cNvSpPr>
                  <a:spLocks noChangeArrowheads="1"/>
                </p:cNvSpPr>
                <p:nvPr/>
              </p:nvSpPr>
              <p:spPr bwMode="auto">
                <a:xfrm>
                  <a:off x="236"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5" name="Group 426">
                <a:extLst>
                  <a:ext uri="{FF2B5EF4-FFF2-40B4-BE49-F238E27FC236}">
                    <a16:creationId xmlns:a16="http://schemas.microsoft.com/office/drawing/2014/main" id="{CF0F0BAC-F81D-4C6B-8B7A-81E73A308B00}"/>
                  </a:ext>
                </a:extLst>
              </p:cNvPr>
              <p:cNvGrpSpPr>
                <a:grpSpLocks/>
              </p:cNvGrpSpPr>
              <p:nvPr/>
            </p:nvGrpSpPr>
            <p:grpSpPr bwMode="auto">
              <a:xfrm>
                <a:off x="472" y="764"/>
                <a:ext cx="236" cy="382"/>
                <a:chOff x="472" y="764"/>
                <a:chExt cx="236" cy="382"/>
              </a:xfrm>
            </p:grpSpPr>
            <p:sp>
              <p:nvSpPr>
                <p:cNvPr id="21761" name="Rectangle 427">
                  <a:extLst>
                    <a:ext uri="{FF2B5EF4-FFF2-40B4-BE49-F238E27FC236}">
                      <a16:creationId xmlns:a16="http://schemas.microsoft.com/office/drawing/2014/main" id="{FEB78AEB-D76C-4A4F-8862-33093F22F573}"/>
                    </a:ext>
                  </a:extLst>
                </p:cNvPr>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62" name="Rectangle 428">
                  <a:extLst>
                    <a:ext uri="{FF2B5EF4-FFF2-40B4-BE49-F238E27FC236}">
                      <a16:creationId xmlns:a16="http://schemas.microsoft.com/office/drawing/2014/main" id="{62ACAAB9-BD08-42B2-AB3D-19B954ED92C2}"/>
                    </a:ext>
                  </a:extLst>
                </p:cNvPr>
                <p:cNvSpPr>
                  <a:spLocks noChangeArrowheads="1"/>
                </p:cNvSpPr>
                <p:nvPr/>
              </p:nvSpPr>
              <p:spPr bwMode="auto">
                <a:xfrm>
                  <a:off x="472"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6" name="Group 429">
                <a:extLst>
                  <a:ext uri="{FF2B5EF4-FFF2-40B4-BE49-F238E27FC236}">
                    <a16:creationId xmlns:a16="http://schemas.microsoft.com/office/drawing/2014/main" id="{05EFE9C9-6980-4E46-8A76-A232205792A9}"/>
                  </a:ext>
                </a:extLst>
              </p:cNvPr>
              <p:cNvGrpSpPr>
                <a:grpSpLocks/>
              </p:cNvGrpSpPr>
              <p:nvPr/>
            </p:nvGrpSpPr>
            <p:grpSpPr bwMode="auto">
              <a:xfrm>
                <a:off x="708" y="764"/>
                <a:ext cx="236" cy="382"/>
                <a:chOff x="708" y="764"/>
                <a:chExt cx="236" cy="382"/>
              </a:xfrm>
            </p:grpSpPr>
            <p:sp>
              <p:nvSpPr>
                <p:cNvPr id="21759" name="Rectangle 430">
                  <a:extLst>
                    <a:ext uri="{FF2B5EF4-FFF2-40B4-BE49-F238E27FC236}">
                      <a16:creationId xmlns:a16="http://schemas.microsoft.com/office/drawing/2014/main" id="{EEDD5927-5EB4-42FC-87D0-9D7F982C3E49}"/>
                    </a:ext>
                  </a:extLst>
                </p:cNvPr>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60" name="Rectangle 431">
                  <a:extLst>
                    <a:ext uri="{FF2B5EF4-FFF2-40B4-BE49-F238E27FC236}">
                      <a16:creationId xmlns:a16="http://schemas.microsoft.com/office/drawing/2014/main" id="{7495777B-2561-4710-A01B-4786AC545AA9}"/>
                    </a:ext>
                  </a:extLst>
                </p:cNvPr>
                <p:cNvSpPr>
                  <a:spLocks noChangeArrowheads="1"/>
                </p:cNvSpPr>
                <p:nvPr/>
              </p:nvSpPr>
              <p:spPr bwMode="auto">
                <a:xfrm>
                  <a:off x="708"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7" name="Group 432">
                <a:extLst>
                  <a:ext uri="{FF2B5EF4-FFF2-40B4-BE49-F238E27FC236}">
                    <a16:creationId xmlns:a16="http://schemas.microsoft.com/office/drawing/2014/main" id="{D23CA07B-441D-47EB-8658-DA681B755A2A}"/>
                  </a:ext>
                </a:extLst>
              </p:cNvPr>
              <p:cNvGrpSpPr>
                <a:grpSpLocks/>
              </p:cNvGrpSpPr>
              <p:nvPr/>
            </p:nvGrpSpPr>
            <p:grpSpPr bwMode="auto">
              <a:xfrm>
                <a:off x="0" y="1146"/>
                <a:ext cx="236" cy="382"/>
                <a:chOff x="0" y="1146"/>
                <a:chExt cx="236" cy="382"/>
              </a:xfrm>
            </p:grpSpPr>
            <p:sp>
              <p:nvSpPr>
                <p:cNvPr id="21757" name="Rectangle 433">
                  <a:extLst>
                    <a:ext uri="{FF2B5EF4-FFF2-40B4-BE49-F238E27FC236}">
                      <a16:creationId xmlns:a16="http://schemas.microsoft.com/office/drawing/2014/main" id="{B799D64C-94B0-45F4-8033-2E346132EEE3}"/>
                    </a:ext>
                  </a:extLst>
                </p:cNvPr>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58" name="Rectangle 434">
                  <a:extLst>
                    <a:ext uri="{FF2B5EF4-FFF2-40B4-BE49-F238E27FC236}">
                      <a16:creationId xmlns:a16="http://schemas.microsoft.com/office/drawing/2014/main" id="{706F9972-E4A1-4DD3-AC50-0A8BFB9416FA}"/>
                    </a:ext>
                  </a:extLst>
                </p:cNvPr>
                <p:cNvSpPr>
                  <a:spLocks noChangeArrowheads="1"/>
                </p:cNvSpPr>
                <p:nvPr/>
              </p:nvSpPr>
              <p:spPr bwMode="auto">
                <a:xfrm>
                  <a:off x="0"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8" name="Group 435">
                <a:extLst>
                  <a:ext uri="{FF2B5EF4-FFF2-40B4-BE49-F238E27FC236}">
                    <a16:creationId xmlns:a16="http://schemas.microsoft.com/office/drawing/2014/main" id="{EEE784A1-DD0D-44B8-BEFB-87219FAA3B3E}"/>
                  </a:ext>
                </a:extLst>
              </p:cNvPr>
              <p:cNvGrpSpPr>
                <a:grpSpLocks/>
              </p:cNvGrpSpPr>
              <p:nvPr/>
            </p:nvGrpSpPr>
            <p:grpSpPr bwMode="auto">
              <a:xfrm>
                <a:off x="236" y="1146"/>
                <a:ext cx="236" cy="382"/>
                <a:chOff x="236" y="1146"/>
                <a:chExt cx="236" cy="382"/>
              </a:xfrm>
            </p:grpSpPr>
            <p:sp>
              <p:nvSpPr>
                <p:cNvPr id="21755" name="Rectangle 436">
                  <a:extLst>
                    <a:ext uri="{FF2B5EF4-FFF2-40B4-BE49-F238E27FC236}">
                      <a16:creationId xmlns:a16="http://schemas.microsoft.com/office/drawing/2014/main" id="{C06ED372-BDE3-49AF-9B84-660A2E6034DB}"/>
                    </a:ext>
                  </a:extLst>
                </p:cNvPr>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56" name="Rectangle 437">
                  <a:extLst>
                    <a:ext uri="{FF2B5EF4-FFF2-40B4-BE49-F238E27FC236}">
                      <a16:creationId xmlns:a16="http://schemas.microsoft.com/office/drawing/2014/main" id="{FA6762EE-87AB-424E-BDC3-EA3B65037F77}"/>
                    </a:ext>
                  </a:extLst>
                </p:cNvPr>
                <p:cNvSpPr>
                  <a:spLocks noChangeArrowheads="1"/>
                </p:cNvSpPr>
                <p:nvPr/>
              </p:nvSpPr>
              <p:spPr bwMode="auto">
                <a:xfrm>
                  <a:off x="236"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9" name="Group 438">
                <a:extLst>
                  <a:ext uri="{FF2B5EF4-FFF2-40B4-BE49-F238E27FC236}">
                    <a16:creationId xmlns:a16="http://schemas.microsoft.com/office/drawing/2014/main" id="{78898308-73AA-43D7-85B2-D52244D2639D}"/>
                  </a:ext>
                </a:extLst>
              </p:cNvPr>
              <p:cNvGrpSpPr>
                <a:grpSpLocks/>
              </p:cNvGrpSpPr>
              <p:nvPr/>
            </p:nvGrpSpPr>
            <p:grpSpPr bwMode="auto">
              <a:xfrm>
                <a:off x="472" y="1146"/>
                <a:ext cx="236" cy="382"/>
                <a:chOff x="472" y="1146"/>
                <a:chExt cx="236" cy="382"/>
              </a:xfrm>
            </p:grpSpPr>
            <p:sp>
              <p:nvSpPr>
                <p:cNvPr id="21753" name="Rectangle 439">
                  <a:extLst>
                    <a:ext uri="{FF2B5EF4-FFF2-40B4-BE49-F238E27FC236}">
                      <a16:creationId xmlns:a16="http://schemas.microsoft.com/office/drawing/2014/main" id="{0A9E5695-61FE-454E-8BFA-03A9AD5E0F1E}"/>
                    </a:ext>
                  </a:extLst>
                </p:cNvPr>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54" name="Rectangle 440">
                  <a:extLst>
                    <a:ext uri="{FF2B5EF4-FFF2-40B4-BE49-F238E27FC236}">
                      <a16:creationId xmlns:a16="http://schemas.microsoft.com/office/drawing/2014/main" id="{3976523F-A654-4E21-A0E5-62FE97C8F136}"/>
                    </a:ext>
                  </a:extLst>
                </p:cNvPr>
                <p:cNvSpPr>
                  <a:spLocks noChangeArrowheads="1"/>
                </p:cNvSpPr>
                <p:nvPr/>
              </p:nvSpPr>
              <p:spPr bwMode="auto">
                <a:xfrm>
                  <a:off x="472"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50" name="Group 441">
                <a:extLst>
                  <a:ext uri="{FF2B5EF4-FFF2-40B4-BE49-F238E27FC236}">
                    <a16:creationId xmlns:a16="http://schemas.microsoft.com/office/drawing/2014/main" id="{CFC4EF93-D233-4889-8003-C3A699799461}"/>
                  </a:ext>
                </a:extLst>
              </p:cNvPr>
              <p:cNvGrpSpPr>
                <a:grpSpLocks/>
              </p:cNvGrpSpPr>
              <p:nvPr/>
            </p:nvGrpSpPr>
            <p:grpSpPr bwMode="auto">
              <a:xfrm>
                <a:off x="708" y="1146"/>
                <a:ext cx="236" cy="382"/>
                <a:chOff x="708" y="1146"/>
                <a:chExt cx="236" cy="382"/>
              </a:xfrm>
            </p:grpSpPr>
            <p:sp>
              <p:nvSpPr>
                <p:cNvPr id="21751" name="Rectangle 442">
                  <a:extLst>
                    <a:ext uri="{FF2B5EF4-FFF2-40B4-BE49-F238E27FC236}">
                      <a16:creationId xmlns:a16="http://schemas.microsoft.com/office/drawing/2014/main" id="{D331F7E5-C193-4795-AFB0-DC1FC67883C5}"/>
                    </a:ext>
                  </a:extLst>
                </p:cNvPr>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52" name="Rectangle 443">
                  <a:extLst>
                    <a:ext uri="{FF2B5EF4-FFF2-40B4-BE49-F238E27FC236}">
                      <a16:creationId xmlns:a16="http://schemas.microsoft.com/office/drawing/2014/main" id="{1878C7DA-17AF-4E85-B70F-A713A5DB44A0}"/>
                    </a:ext>
                  </a:extLst>
                </p:cNvPr>
                <p:cNvSpPr>
                  <a:spLocks noChangeArrowheads="1"/>
                </p:cNvSpPr>
                <p:nvPr/>
              </p:nvSpPr>
              <p:spPr bwMode="auto">
                <a:xfrm>
                  <a:off x="708"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734" name="Rectangle 444">
              <a:extLst>
                <a:ext uri="{FF2B5EF4-FFF2-40B4-BE49-F238E27FC236}">
                  <a16:creationId xmlns:a16="http://schemas.microsoft.com/office/drawing/2014/main" id="{00D69D01-0774-41FA-BB9F-21C4B7EEBFAF}"/>
                </a:ext>
              </a:extLst>
            </p:cNvPr>
            <p:cNvSpPr>
              <a:spLocks noChangeArrowheads="1"/>
            </p:cNvSpPr>
            <p:nvPr/>
          </p:nvSpPr>
          <p:spPr bwMode="auto">
            <a:xfrm>
              <a:off x="-3" y="-3"/>
              <a:ext cx="950" cy="1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2" name="Group 445">
            <a:extLst>
              <a:ext uri="{FF2B5EF4-FFF2-40B4-BE49-F238E27FC236}">
                <a16:creationId xmlns:a16="http://schemas.microsoft.com/office/drawing/2014/main" id="{F58586D3-67EA-407F-B511-6DC523A5CABC}"/>
              </a:ext>
            </a:extLst>
          </p:cNvPr>
          <p:cNvGrpSpPr>
            <a:grpSpLocks/>
          </p:cNvGrpSpPr>
          <p:nvPr/>
        </p:nvGrpSpPr>
        <p:grpSpPr bwMode="auto">
          <a:xfrm>
            <a:off x="1066800" y="4429125"/>
            <a:ext cx="1524000" cy="1143000"/>
            <a:chOff x="-3" y="-3"/>
            <a:chExt cx="950" cy="1534"/>
          </a:xfrm>
        </p:grpSpPr>
        <p:grpSp>
          <p:nvGrpSpPr>
            <p:cNvPr id="21683" name="Group 446">
              <a:extLst>
                <a:ext uri="{FF2B5EF4-FFF2-40B4-BE49-F238E27FC236}">
                  <a16:creationId xmlns:a16="http://schemas.microsoft.com/office/drawing/2014/main" id="{DDCB771B-4C66-4D5D-87D8-3E8BD73A1737}"/>
                </a:ext>
              </a:extLst>
            </p:cNvPr>
            <p:cNvGrpSpPr>
              <a:grpSpLocks/>
            </p:cNvGrpSpPr>
            <p:nvPr/>
          </p:nvGrpSpPr>
          <p:grpSpPr bwMode="auto">
            <a:xfrm>
              <a:off x="0" y="0"/>
              <a:ext cx="944" cy="1528"/>
              <a:chOff x="0" y="0"/>
              <a:chExt cx="944" cy="1528"/>
            </a:xfrm>
          </p:grpSpPr>
          <p:grpSp>
            <p:nvGrpSpPr>
              <p:cNvPr id="21685" name="Group 447">
                <a:extLst>
                  <a:ext uri="{FF2B5EF4-FFF2-40B4-BE49-F238E27FC236}">
                    <a16:creationId xmlns:a16="http://schemas.microsoft.com/office/drawing/2014/main" id="{30C0FF89-5709-4B4E-B8BD-E9042D75BFA9}"/>
                  </a:ext>
                </a:extLst>
              </p:cNvPr>
              <p:cNvGrpSpPr>
                <a:grpSpLocks/>
              </p:cNvGrpSpPr>
              <p:nvPr/>
            </p:nvGrpSpPr>
            <p:grpSpPr bwMode="auto">
              <a:xfrm>
                <a:off x="0" y="0"/>
                <a:ext cx="236" cy="382"/>
                <a:chOff x="0" y="0"/>
                <a:chExt cx="236" cy="382"/>
              </a:xfrm>
            </p:grpSpPr>
            <p:sp>
              <p:nvSpPr>
                <p:cNvPr id="21731" name="Rectangle 448">
                  <a:extLst>
                    <a:ext uri="{FF2B5EF4-FFF2-40B4-BE49-F238E27FC236}">
                      <a16:creationId xmlns:a16="http://schemas.microsoft.com/office/drawing/2014/main" id="{6441CEAF-42AE-4024-84CD-C27706987461}"/>
                    </a:ext>
                  </a:extLst>
                </p:cNvPr>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anose="02020603050405020304" pitchFamily="18" charset="0"/>
                    <a:ea typeface="宋体" panose="02010600030101010101" pitchFamily="2" charset="-122"/>
                  </a:endParaRPr>
                </a:p>
              </p:txBody>
            </p:sp>
            <p:sp>
              <p:nvSpPr>
                <p:cNvPr id="21732" name="Rectangle 449">
                  <a:extLst>
                    <a:ext uri="{FF2B5EF4-FFF2-40B4-BE49-F238E27FC236}">
                      <a16:creationId xmlns:a16="http://schemas.microsoft.com/office/drawing/2014/main" id="{0A22919D-6DED-4C14-B54F-99516A24916C}"/>
                    </a:ext>
                  </a:extLst>
                </p:cNvPr>
                <p:cNvSpPr>
                  <a:spLocks noChangeArrowheads="1"/>
                </p:cNvSpPr>
                <p:nvPr/>
              </p:nvSpPr>
              <p:spPr bwMode="auto">
                <a:xfrm>
                  <a:off x="0"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6" name="Group 450">
                <a:extLst>
                  <a:ext uri="{FF2B5EF4-FFF2-40B4-BE49-F238E27FC236}">
                    <a16:creationId xmlns:a16="http://schemas.microsoft.com/office/drawing/2014/main" id="{B1467134-5F0A-4532-8324-54229D963A2D}"/>
                  </a:ext>
                </a:extLst>
              </p:cNvPr>
              <p:cNvGrpSpPr>
                <a:grpSpLocks/>
              </p:cNvGrpSpPr>
              <p:nvPr/>
            </p:nvGrpSpPr>
            <p:grpSpPr bwMode="auto">
              <a:xfrm>
                <a:off x="236" y="0"/>
                <a:ext cx="236" cy="382"/>
                <a:chOff x="236" y="0"/>
                <a:chExt cx="236" cy="382"/>
              </a:xfrm>
            </p:grpSpPr>
            <p:sp>
              <p:nvSpPr>
                <p:cNvPr id="21729" name="Rectangle 451">
                  <a:extLst>
                    <a:ext uri="{FF2B5EF4-FFF2-40B4-BE49-F238E27FC236}">
                      <a16:creationId xmlns:a16="http://schemas.microsoft.com/office/drawing/2014/main" id="{AA223491-ECAE-4967-8741-56FE3A6CCE1E}"/>
                    </a:ext>
                  </a:extLst>
                </p:cNvPr>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a:p>
                  <a:pPr algn="ctr" eaLnBrk="1" hangingPunct="1"/>
                  <a:r>
                    <a:rPr lang="zh-CN" altLang="en-US" sz="1000">
                      <a:latin typeface="Times" panose="02020603050405020304" pitchFamily="18" charset="0"/>
                      <a:ea typeface="宋体" panose="02010600030101010101" pitchFamily="2" charset="-122"/>
                      <a:cs typeface="Times New Roman" panose="02020603050405020304" pitchFamily="18" charset="0"/>
                    </a:rPr>
                    <a:t>  </a:t>
                  </a:r>
                </a:p>
                <a:p>
                  <a:pPr algn="just" eaLnBrk="1" hangingPunct="1"/>
                  <a:endParaRPr lang="zh-CN" altLang="en-US" sz="2400">
                    <a:latin typeface="Times" panose="02020603050405020304" pitchFamily="18" charset="0"/>
                    <a:ea typeface="宋体" panose="02010600030101010101" pitchFamily="2" charset="-122"/>
                    <a:cs typeface="Times New Roman" panose="02020603050405020304" pitchFamily="18" charset="0"/>
                  </a:endParaRPr>
                </a:p>
              </p:txBody>
            </p:sp>
            <p:sp>
              <p:nvSpPr>
                <p:cNvPr id="21730" name="Rectangle 452">
                  <a:extLst>
                    <a:ext uri="{FF2B5EF4-FFF2-40B4-BE49-F238E27FC236}">
                      <a16:creationId xmlns:a16="http://schemas.microsoft.com/office/drawing/2014/main" id="{82ECE568-0EE9-4810-9338-AF0DE9E49500}"/>
                    </a:ext>
                  </a:extLst>
                </p:cNvPr>
                <p:cNvSpPr>
                  <a:spLocks noChangeArrowheads="1"/>
                </p:cNvSpPr>
                <p:nvPr/>
              </p:nvSpPr>
              <p:spPr bwMode="auto">
                <a:xfrm>
                  <a:off x="236"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7" name="Group 453">
                <a:extLst>
                  <a:ext uri="{FF2B5EF4-FFF2-40B4-BE49-F238E27FC236}">
                    <a16:creationId xmlns:a16="http://schemas.microsoft.com/office/drawing/2014/main" id="{CD917E1D-BB07-40B5-80A3-88A302B6ABFA}"/>
                  </a:ext>
                </a:extLst>
              </p:cNvPr>
              <p:cNvGrpSpPr>
                <a:grpSpLocks/>
              </p:cNvGrpSpPr>
              <p:nvPr/>
            </p:nvGrpSpPr>
            <p:grpSpPr bwMode="auto">
              <a:xfrm>
                <a:off x="472" y="0"/>
                <a:ext cx="236" cy="382"/>
                <a:chOff x="472" y="0"/>
                <a:chExt cx="236" cy="382"/>
              </a:xfrm>
            </p:grpSpPr>
            <p:sp>
              <p:nvSpPr>
                <p:cNvPr id="21727" name="Rectangle 454">
                  <a:extLst>
                    <a:ext uri="{FF2B5EF4-FFF2-40B4-BE49-F238E27FC236}">
                      <a16:creationId xmlns:a16="http://schemas.microsoft.com/office/drawing/2014/main" id="{E1175A64-C684-41F4-8063-62A44C227BE5}"/>
                    </a:ext>
                  </a:extLst>
                </p:cNvPr>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28" name="Rectangle 455">
                  <a:extLst>
                    <a:ext uri="{FF2B5EF4-FFF2-40B4-BE49-F238E27FC236}">
                      <a16:creationId xmlns:a16="http://schemas.microsoft.com/office/drawing/2014/main" id="{852A1978-99E3-487E-8094-225D35BD1137}"/>
                    </a:ext>
                  </a:extLst>
                </p:cNvPr>
                <p:cNvSpPr>
                  <a:spLocks noChangeArrowheads="1"/>
                </p:cNvSpPr>
                <p:nvPr/>
              </p:nvSpPr>
              <p:spPr bwMode="auto">
                <a:xfrm>
                  <a:off x="472"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8" name="Group 456">
                <a:extLst>
                  <a:ext uri="{FF2B5EF4-FFF2-40B4-BE49-F238E27FC236}">
                    <a16:creationId xmlns:a16="http://schemas.microsoft.com/office/drawing/2014/main" id="{C20420D8-4268-4A80-AD40-95770013E91F}"/>
                  </a:ext>
                </a:extLst>
              </p:cNvPr>
              <p:cNvGrpSpPr>
                <a:grpSpLocks/>
              </p:cNvGrpSpPr>
              <p:nvPr/>
            </p:nvGrpSpPr>
            <p:grpSpPr bwMode="auto">
              <a:xfrm>
                <a:off x="708" y="0"/>
                <a:ext cx="236" cy="382"/>
                <a:chOff x="708" y="0"/>
                <a:chExt cx="236" cy="382"/>
              </a:xfrm>
            </p:grpSpPr>
            <p:sp>
              <p:nvSpPr>
                <p:cNvPr id="21725" name="Rectangle 457">
                  <a:extLst>
                    <a:ext uri="{FF2B5EF4-FFF2-40B4-BE49-F238E27FC236}">
                      <a16:creationId xmlns:a16="http://schemas.microsoft.com/office/drawing/2014/main" id="{DC3D8686-4101-4027-A0E3-72293B78453E}"/>
                    </a:ext>
                  </a:extLst>
                </p:cNvPr>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26" name="Rectangle 458">
                  <a:extLst>
                    <a:ext uri="{FF2B5EF4-FFF2-40B4-BE49-F238E27FC236}">
                      <a16:creationId xmlns:a16="http://schemas.microsoft.com/office/drawing/2014/main" id="{4B13CA6C-07D8-4A3A-86FF-CD23A73FC3B9}"/>
                    </a:ext>
                  </a:extLst>
                </p:cNvPr>
                <p:cNvSpPr>
                  <a:spLocks noChangeArrowheads="1"/>
                </p:cNvSpPr>
                <p:nvPr/>
              </p:nvSpPr>
              <p:spPr bwMode="auto">
                <a:xfrm>
                  <a:off x="708"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9" name="Group 459">
                <a:extLst>
                  <a:ext uri="{FF2B5EF4-FFF2-40B4-BE49-F238E27FC236}">
                    <a16:creationId xmlns:a16="http://schemas.microsoft.com/office/drawing/2014/main" id="{1019BA30-F9FA-424E-A446-3A88E9C39E41}"/>
                  </a:ext>
                </a:extLst>
              </p:cNvPr>
              <p:cNvGrpSpPr>
                <a:grpSpLocks/>
              </p:cNvGrpSpPr>
              <p:nvPr/>
            </p:nvGrpSpPr>
            <p:grpSpPr bwMode="auto">
              <a:xfrm>
                <a:off x="0" y="382"/>
                <a:ext cx="236" cy="382"/>
                <a:chOff x="0" y="382"/>
                <a:chExt cx="236" cy="382"/>
              </a:xfrm>
            </p:grpSpPr>
            <p:sp>
              <p:nvSpPr>
                <p:cNvPr id="21723" name="Rectangle 460">
                  <a:extLst>
                    <a:ext uri="{FF2B5EF4-FFF2-40B4-BE49-F238E27FC236}">
                      <a16:creationId xmlns:a16="http://schemas.microsoft.com/office/drawing/2014/main" id="{F855B9F8-A904-422C-A7F0-BCD996CC6242}"/>
                    </a:ext>
                  </a:extLst>
                </p:cNvPr>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a:p>
                  <a:pPr algn="ctr" eaLnBrk="1" hangingPunct="1"/>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724" name="Rectangle 461">
                  <a:extLst>
                    <a:ext uri="{FF2B5EF4-FFF2-40B4-BE49-F238E27FC236}">
                      <a16:creationId xmlns:a16="http://schemas.microsoft.com/office/drawing/2014/main" id="{FD8EC4D2-134C-45BC-AF21-1E0E0AD8289A}"/>
                    </a:ext>
                  </a:extLst>
                </p:cNvPr>
                <p:cNvSpPr>
                  <a:spLocks noChangeArrowheads="1"/>
                </p:cNvSpPr>
                <p:nvPr/>
              </p:nvSpPr>
              <p:spPr bwMode="auto">
                <a:xfrm>
                  <a:off x="0"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0" name="Group 462">
                <a:extLst>
                  <a:ext uri="{FF2B5EF4-FFF2-40B4-BE49-F238E27FC236}">
                    <a16:creationId xmlns:a16="http://schemas.microsoft.com/office/drawing/2014/main" id="{70BD6611-F9AC-427C-9933-555E053CC4CC}"/>
                  </a:ext>
                </a:extLst>
              </p:cNvPr>
              <p:cNvGrpSpPr>
                <a:grpSpLocks/>
              </p:cNvGrpSpPr>
              <p:nvPr/>
            </p:nvGrpSpPr>
            <p:grpSpPr bwMode="auto">
              <a:xfrm>
                <a:off x="236" y="382"/>
                <a:ext cx="236" cy="382"/>
                <a:chOff x="236" y="382"/>
                <a:chExt cx="236" cy="382"/>
              </a:xfrm>
            </p:grpSpPr>
            <p:sp>
              <p:nvSpPr>
                <p:cNvPr id="21721" name="Rectangle 463">
                  <a:extLst>
                    <a:ext uri="{FF2B5EF4-FFF2-40B4-BE49-F238E27FC236}">
                      <a16:creationId xmlns:a16="http://schemas.microsoft.com/office/drawing/2014/main" id="{0013A941-D39D-413B-92B3-2499EFCD4D86}"/>
                    </a:ext>
                  </a:extLst>
                </p:cNvPr>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22" name="Rectangle 464">
                  <a:extLst>
                    <a:ext uri="{FF2B5EF4-FFF2-40B4-BE49-F238E27FC236}">
                      <a16:creationId xmlns:a16="http://schemas.microsoft.com/office/drawing/2014/main" id="{5D3261A9-EF20-4437-A413-782677C3B929}"/>
                    </a:ext>
                  </a:extLst>
                </p:cNvPr>
                <p:cNvSpPr>
                  <a:spLocks noChangeArrowheads="1"/>
                </p:cNvSpPr>
                <p:nvPr/>
              </p:nvSpPr>
              <p:spPr bwMode="auto">
                <a:xfrm>
                  <a:off x="236"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1" name="Group 465">
                <a:extLst>
                  <a:ext uri="{FF2B5EF4-FFF2-40B4-BE49-F238E27FC236}">
                    <a16:creationId xmlns:a16="http://schemas.microsoft.com/office/drawing/2014/main" id="{F9B2FE19-C2A7-40F5-A4C1-B6F41225638F}"/>
                  </a:ext>
                </a:extLst>
              </p:cNvPr>
              <p:cNvGrpSpPr>
                <a:grpSpLocks/>
              </p:cNvGrpSpPr>
              <p:nvPr/>
            </p:nvGrpSpPr>
            <p:grpSpPr bwMode="auto">
              <a:xfrm>
                <a:off x="472" y="382"/>
                <a:ext cx="236" cy="382"/>
                <a:chOff x="472" y="382"/>
                <a:chExt cx="236" cy="382"/>
              </a:xfrm>
            </p:grpSpPr>
            <p:sp>
              <p:nvSpPr>
                <p:cNvPr id="21719" name="Rectangle 466">
                  <a:extLst>
                    <a:ext uri="{FF2B5EF4-FFF2-40B4-BE49-F238E27FC236}">
                      <a16:creationId xmlns:a16="http://schemas.microsoft.com/office/drawing/2014/main" id="{BDFC5AB1-0D92-449D-B62E-AED7BA3A078E}"/>
                    </a:ext>
                  </a:extLst>
                </p:cNvPr>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20" name="Rectangle 467">
                  <a:extLst>
                    <a:ext uri="{FF2B5EF4-FFF2-40B4-BE49-F238E27FC236}">
                      <a16:creationId xmlns:a16="http://schemas.microsoft.com/office/drawing/2014/main" id="{E1989A68-451D-47CD-802F-D91EF20EB32F}"/>
                    </a:ext>
                  </a:extLst>
                </p:cNvPr>
                <p:cNvSpPr>
                  <a:spLocks noChangeArrowheads="1"/>
                </p:cNvSpPr>
                <p:nvPr/>
              </p:nvSpPr>
              <p:spPr bwMode="auto">
                <a:xfrm>
                  <a:off x="472"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2" name="Group 468">
                <a:extLst>
                  <a:ext uri="{FF2B5EF4-FFF2-40B4-BE49-F238E27FC236}">
                    <a16:creationId xmlns:a16="http://schemas.microsoft.com/office/drawing/2014/main" id="{668F536E-CDD3-41BB-B0F9-DC2AF60E59C1}"/>
                  </a:ext>
                </a:extLst>
              </p:cNvPr>
              <p:cNvGrpSpPr>
                <a:grpSpLocks/>
              </p:cNvGrpSpPr>
              <p:nvPr/>
            </p:nvGrpSpPr>
            <p:grpSpPr bwMode="auto">
              <a:xfrm>
                <a:off x="708" y="382"/>
                <a:ext cx="236" cy="382"/>
                <a:chOff x="708" y="382"/>
                <a:chExt cx="236" cy="382"/>
              </a:xfrm>
            </p:grpSpPr>
            <p:sp>
              <p:nvSpPr>
                <p:cNvPr id="21717" name="Rectangle 469">
                  <a:extLst>
                    <a:ext uri="{FF2B5EF4-FFF2-40B4-BE49-F238E27FC236}">
                      <a16:creationId xmlns:a16="http://schemas.microsoft.com/office/drawing/2014/main" id="{79CE4D92-DBBB-4C2D-8FF8-2FD6BEFC1DE1}"/>
                    </a:ext>
                  </a:extLst>
                </p:cNvPr>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18" name="Rectangle 470">
                  <a:extLst>
                    <a:ext uri="{FF2B5EF4-FFF2-40B4-BE49-F238E27FC236}">
                      <a16:creationId xmlns:a16="http://schemas.microsoft.com/office/drawing/2014/main" id="{0F87F3A5-A7BE-4728-919B-9026C476B2E0}"/>
                    </a:ext>
                  </a:extLst>
                </p:cNvPr>
                <p:cNvSpPr>
                  <a:spLocks noChangeArrowheads="1"/>
                </p:cNvSpPr>
                <p:nvPr/>
              </p:nvSpPr>
              <p:spPr bwMode="auto">
                <a:xfrm>
                  <a:off x="708"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3" name="Group 471">
                <a:extLst>
                  <a:ext uri="{FF2B5EF4-FFF2-40B4-BE49-F238E27FC236}">
                    <a16:creationId xmlns:a16="http://schemas.microsoft.com/office/drawing/2014/main" id="{4B7CD60E-66B0-4970-9599-908C30EDF761}"/>
                  </a:ext>
                </a:extLst>
              </p:cNvPr>
              <p:cNvGrpSpPr>
                <a:grpSpLocks/>
              </p:cNvGrpSpPr>
              <p:nvPr/>
            </p:nvGrpSpPr>
            <p:grpSpPr bwMode="auto">
              <a:xfrm>
                <a:off x="0" y="764"/>
                <a:ext cx="236" cy="382"/>
                <a:chOff x="0" y="764"/>
                <a:chExt cx="236" cy="382"/>
              </a:xfrm>
            </p:grpSpPr>
            <p:sp>
              <p:nvSpPr>
                <p:cNvPr id="21715" name="Rectangle 472">
                  <a:extLst>
                    <a:ext uri="{FF2B5EF4-FFF2-40B4-BE49-F238E27FC236}">
                      <a16:creationId xmlns:a16="http://schemas.microsoft.com/office/drawing/2014/main" id="{87C534E4-48B7-41B5-9FA7-75189574CE54}"/>
                    </a:ext>
                  </a:extLst>
                </p:cNvPr>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16" name="Rectangle 473">
                  <a:extLst>
                    <a:ext uri="{FF2B5EF4-FFF2-40B4-BE49-F238E27FC236}">
                      <a16:creationId xmlns:a16="http://schemas.microsoft.com/office/drawing/2014/main" id="{81BE55D6-887F-4E53-B14E-52F6DECE20F3}"/>
                    </a:ext>
                  </a:extLst>
                </p:cNvPr>
                <p:cNvSpPr>
                  <a:spLocks noChangeArrowheads="1"/>
                </p:cNvSpPr>
                <p:nvPr/>
              </p:nvSpPr>
              <p:spPr bwMode="auto">
                <a:xfrm>
                  <a:off x="0"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4" name="Group 474">
                <a:extLst>
                  <a:ext uri="{FF2B5EF4-FFF2-40B4-BE49-F238E27FC236}">
                    <a16:creationId xmlns:a16="http://schemas.microsoft.com/office/drawing/2014/main" id="{6A13BDF2-851A-4B0D-B66B-37787FFC33FF}"/>
                  </a:ext>
                </a:extLst>
              </p:cNvPr>
              <p:cNvGrpSpPr>
                <a:grpSpLocks/>
              </p:cNvGrpSpPr>
              <p:nvPr/>
            </p:nvGrpSpPr>
            <p:grpSpPr bwMode="auto">
              <a:xfrm>
                <a:off x="236" y="764"/>
                <a:ext cx="236" cy="382"/>
                <a:chOff x="236" y="764"/>
                <a:chExt cx="236" cy="382"/>
              </a:xfrm>
            </p:grpSpPr>
            <p:sp>
              <p:nvSpPr>
                <p:cNvPr id="21713" name="Rectangle 475">
                  <a:extLst>
                    <a:ext uri="{FF2B5EF4-FFF2-40B4-BE49-F238E27FC236}">
                      <a16:creationId xmlns:a16="http://schemas.microsoft.com/office/drawing/2014/main" id="{3878F3BC-A539-471F-AACB-26BAB7DF3EDA}"/>
                    </a:ext>
                  </a:extLst>
                </p:cNvPr>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14" name="Rectangle 476">
                  <a:extLst>
                    <a:ext uri="{FF2B5EF4-FFF2-40B4-BE49-F238E27FC236}">
                      <a16:creationId xmlns:a16="http://schemas.microsoft.com/office/drawing/2014/main" id="{4A37B707-FAAF-48CB-8BB4-EC110EB8000D}"/>
                    </a:ext>
                  </a:extLst>
                </p:cNvPr>
                <p:cNvSpPr>
                  <a:spLocks noChangeArrowheads="1"/>
                </p:cNvSpPr>
                <p:nvPr/>
              </p:nvSpPr>
              <p:spPr bwMode="auto">
                <a:xfrm>
                  <a:off x="236"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5" name="Group 477">
                <a:extLst>
                  <a:ext uri="{FF2B5EF4-FFF2-40B4-BE49-F238E27FC236}">
                    <a16:creationId xmlns:a16="http://schemas.microsoft.com/office/drawing/2014/main" id="{23250357-56A4-4F4F-B79C-436F1762EF6C}"/>
                  </a:ext>
                </a:extLst>
              </p:cNvPr>
              <p:cNvGrpSpPr>
                <a:grpSpLocks/>
              </p:cNvGrpSpPr>
              <p:nvPr/>
            </p:nvGrpSpPr>
            <p:grpSpPr bwMode="auto">
              <a:xfrm>
                <a:off x="472" y="764"/>
                <a:ext cx="236" cy="382"/>
                <a:chOff x="472" y="764"/>
                <a:chExt cx="236" cy="382"/>
              </a:xfrm>
            </p:grpSpPr>
            <p:sp>
              <p:nvSpPr>
                <p:cNvPr id="21711" name="Rectangle 478">
                  <a:extLst>
                    <a:ext uri="{FF2B5EF4-FFF2-40B4-BE49-F238E27FC236}">
                      <a16:creationId xmlns:a16="http://schemas.microsoft.com/office/drawing/2014/main" id="{69BF1F11-4508-448A-BBC6-3B571C01FFD2}"/>
                    </a:ext>
                  </a:extLst>
                </p:cNvPr>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12" name="Rectangle 479">
                  <a:extLst>
                    <a:ext uri="{FF2B5EF4-FFF2-40B4-BE49-F238E27FC236}">
                      <a16:creationId xmlns:a16="http://schemas.microsoft.com/office/drawing/2014/main" id="{C3F976BB-A92E-4DC1-B84E-92088DE3B27F}"/>
                    </a:ext>
                  </a:extLst>
                </p:cNvPr>
                <p:cNvSpPr>
                  <a:spLocks noChangeArrowheads="1"/>
                </p:cNvSpPr>
                <p:nvPr/>
              </p:nvSpPr>
              <p:spPr bwMode="auto">
                <a:xfrm>
                  <a:off x="472"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6" name="Group 480">
                <a:extLst>
                  <a:ext uri="{FF2B5EF4-FFF2-40B4-BE49-F238E27FC236}">
                    <a16:creationId xmlns:a16="http://schemas.microsoft.com/office/drawing/2014/main" id="{B0DD6F7B-5430-480D-9D4F-1DA33BB369A5}"/>
                  </a:ext>
                </a:extLst>
              </p:cNvPr>
              <p:cNvGrpSpPr>
                <a:grpSpLocks/>
              </p:cNvGrpSpPr>
              <p:nvPr/>
            </p:nvGrpSpPr>
            <p:grpSpPr bwMode="auto">
              <a:xfrm>
                <a:off x="708" y="764"/>
                <a:ext cx="236" cy="382"/>
                <a:chOff x="708" y="764"/>
                <a:chExt cx="236" cy="382"/>
              </a:xfrm>
            </p:grpSpPr>
            <p:sp>
              <p:nvSpPr>
                <p:cNvPr id="21709" name="Rectangle 481">
                  <a:extLst>
                    <a:ext uri="{FF2B5EF4-FFF2-40B4-BE49-F238E27FC236}">
                      <a16:creationId xmlns:a16="http://schemas.microsoft.com/office/drawing/2014/main" id="{D44A6D26-D123-447A-9DD3-3925AE5BD82C}"/>
                    </a:ext>
                  </a:extLst>
                </p:cNvPr>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10" name="Rectangle 482">
                  <a:extLst>
                    <a:ext uri="{FF2B5EF4-FFF2-40B4-BE49-F238E27FC236}">
                      <a16:creationId xmlns:a16="http://schemas.microsoft.com/office/drawing/2014/main" id="{E79C65E6-2D0C-4FEF-8A99-1E4D735B8A5D}"/>
                    </a:ext>
                  </a:extLst>
                </p:cNvPr>
                <p:cNvSpPr>
                  <a:spLocks noChangeArrowheads="1"/>
                </p:cNvSpPr>
                <p:nvPr/>
              </p:nvSpPr>
              <p:spPr bwMode="auto">
                <a:xfrm>
                  <a:off x="708"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7" name="Group 483">
                <a:extLst>
                  <a:ext uri="{FF2B5EF4-FFF2-40B4-BE49-F238E27FC236}">
                    <a16:creationId xmlns:a16="http://schemas.microsoft.com/office/drawing/2014/main" id="{296D4622-70A5-467F-89FF-ACF074F9154A}"/>
                  </a:ext>
                </a:extLst>
              </p:cNvPr>
              <p:cNvGrpSpPr>
                <a:grpSpLocks/>
              </p:cNvGrpSpPr>
              <p:nvPr/>
            </p:nvGrpSpPr>
            <p:grpSpPr bwMode="auto">
              <a:xfrm>
                <a:off x="0" y="1146"/>
                <a:ext cx="236" cy="382"/>
                <a:chOff x="0" y="1146"/>
                <a:chExt cx="236" cy="382"/>
              </a:xfrm>
            </p:grpSpPr>
            <p:sp>
              <p:nvSpPr>
                <p:cNvPr id="21707" name="Rectangle 484">
                  <a:extLst>
                    <a:ext uri="{FF2B5EF4-FFF2-40B4-BE49-F238E27FC236}">
                      <a16:creationId xmlns:a16="http://schemas.microsoft.com/office/drawing/2014/main" id="{55C39127-A4DF-4191-BF9D-74D69551E20D}"/>
                    </a:ext>
                  </a:extLst>
                </p:cNvPr>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08" name="Rectangle 485">
                  <a:extLst>
                    <a:ext uri="{FF2B5EF4-FFF2-40B4-BE49-F238E27FC236}">
                      <a16:creationId xmlns:a16="http://schemas.microsoft.com/office/drawing/2014/main" id="{85F56381-4982-45DB-A698-8FB396F15640}"/>
                    </a:ext>
                  </a:extLst>
                </p:cNvPr>
                <p:cNvSpPr>
                  <a:spLocks noChangeArrowheads="1"/>
                </p:cNvSpPr>
                <p:nvPr/>
              </p:nvSpPr>
              <p:spPr bwMode="auto">
                <a:xfrm>
                  <a:off x="0"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8" name="Group 486">
                <a:extLst>
                  <a:ext uri="{FF2B5EF4-FFF2-40B4-BE49-F238E27FC236}">
                    <a16:creationId xmlns:a16="http://schemas.microsoft.com/office/drawing/2014/main" id="{E61E5ED1-0EBB-44DE-9824-B06029B6DD9C}"/>
                  </a:ext>
                </a:extLst>
              </p:cNvPr>
              <p:cNvGrpSpPr>
                <a:grpSpLocks/>
              </p:cNvGrpSpPr>
              <p:nvPr/>
            </p:nvGrpSpPr>
            <p:grpSpPr bwMode="auto">
              <a:xfrm>
                <a:off x="236" y="1146"/>
                <a:ext cx="236" cy="382"/>
                <a:chOff x="236" y="1146"/>
                <a:chExt cx="236" cy="382"/>
              </a:xfrm>
            </p:grpSpPr>
            <p:sp>
              <p:nvSpPr>
                <p:cNvPr id="21705" name="Rectangle 487">
                  <a:extLst>
                    <a:ext uri="{FF2B5EF4-FFF2-40B4-BE49-F238E27FC236}">
                      <a16:creationId xmlns:a16="http://schemas.microsoft.com/office/drawing/2014/main" id="{D5E11D37-9F01-44ED-A3CB-9AA64A08FBB0}"/>
                    </a:ext>
                  </a:extLst>
                </p:cNvPr>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06" name="Rectangle 488">
                  <a:extLst>
                    <a:ext uri="{FF2B5EF4-FFF2-40B4-BE49-F238E27FC236}">
                      <a16:creationId xmlns:a16="http://schemas.microsoft.com/office/drawing/2014/main" id="{5CE5F863-3A88-4C11-9E42-A7788A002CA8}"/>
                    </a:ext>
                  </a:extLst>
                </p:cNvPr>
                <p:cNvSpPr>
                  <a:spLocks noChangeArrowheads="1"/>
                </p:cNvSpPr>
                <p:nvPr/>
              </p:nvSpPr>
              <p:spPr bwMode="auto">
                <a:xfrm>
                  <a:off x="236"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9" name="Group 489">
                <a:extLst>
                  <a:ext uri="{FF2B5EF4-FFF2-40B4-BE49-F238E27FC236}">
                    <a16:creationId xmlns:a16="http://schemas.microsoft.com/office/drawing/2014/main" id="{B2D1EE98-A734-407A-9E33-ACBFD2BC8E49}"/>
                  </a:ext>
                </a:extLst>
              </p:cNvPr>
              <p:cNvGrpSpPr>
                <a:grpSpLocks/>
              </p:cNvGrpSpPr>
              <p:nvPr/>
            </p:nvGrpSpPr>
            <p:grpSpPr bwMode="auto">
              <a:xfrm>
                <a:off x="472" y="1146"/>
                <a:ext cx="236" cy="382"/>
                <a:chOff x="472" y="1146"/>
                <a:chExt cx="236" cy="382"/>
              </a:xfrm>
            </p:grpSpPr>
            <p:sp>
              <p:nvSpPr>
                <p:cNvPr id="21703" name="Rectangle 490">
                  <a:extLst>
                    <a:ext uri="{FF2B5EF4-FFF2-40B4-BE49-F238E27FC236}">
                      <a16:creationId xmlns:a16="http://schemas.microsoft.com/office/drawing/2014/main" id="{7D67B64D-1F65-49A3-BB2C-84A9F1B03E02}"/>
                    </a:ext>
                  </a:extLst>
                </p:cNvPr>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04" name="Rectangle 491">
                  <a:extLst>
                    <a:ext uri="{FF2B5EF4-FFF2-40B4-BE49-F238E27FC236}">
                      <a16:creationId xmlns:a16="http://schemas.microsoft.com/office/drawing/2014/main" id="{19B6C46E-784C-4275-9790-87C09A0CBD31}"/>
                    </a:ext>
                  </a:extLst>
                </p:cNvPr>
                <p:cNvSpPr>
                  <a:spLocks noChangeArrowheads="1"/>
                </p:cNvSpPr>
                <p:nvPr/>
              </p:nvSpPr>
              <p:spPr bwMode="auto">
                <a:xfrm>
                  <a:off x="472"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00" name="Group 492">
                <a:extLst>
                  <a:ext uri="{FF2B5EF4-FFF2-40B4-BE49-F238E27FC236}">
                    <a16:creationId xmlns:a16="http://schemas.microsoft.com/office/drawing/2014/main" id="{F720EADA-03D1-43F6-A6BA-A93608DAD341}"/>
                  </a:ext>
                </a:extLst>
              </p:cNvPr>
              <p:cNvGrpSpPr>
                <a:grpSpLocks/>
              </p:cNvGrpSpPr>
              <p:nvPr/>
            </p:nvGrpSpPr>
            <p:grpSpPr bwMode="auto">
              <a:xfrm>
                <a:off x="708" y="1146"/>
                <a:ext cx="236" cy="382"/>
                <a:chOff x="708" y="1146"/>
                <a:chExt cx="236" cy="382"/>
              </a:xfrm>
            </p:grpSpPr>
            <p:sp>
              <p:nvSpPr>
                <p:cNvPr id="21701" name="Rectangle 493">
                  <a:extLst>
                    <a:ext uri="{FF2B5EF4-FFF2-40B4-BE49-F238E27FC236}">
                      <a16:creationId xmlns:a16="http://schemas.microsoft.com/office/drawing/2014/main" id="{835C554C-8220-4286-9D3A-E7C6F6892CA8}"/>
                    </a:ext>
                  </a:extLst>
                </p:cNvPr>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702" name="Rectangle 494">
                  <a:extLst>
                    <a:ext uri="{FF2B5EF4-FFF2-40B4-BE49-F238E27FC236}">
                      <a16:creationId xmlns:a16="http://schemas.microsoft.com/office/drawing/2014/main" id="{4CDE3AB0-210A-4B28-9442-FFC56BD7443C}"/>
                    </a:ext>
                  </a:extLst>
                </p:cNvPr>
                <p:cNvSpPr>
                  <a:spLocks noChangeArrowheads="1"/>
                </p:cNvSpPr>
                <p:nvPr/>
              </p:nvSpPr>
              <p:spPr bwMode="auto">
                <a:xfrm>
                  <a:off x="708"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684" name="Rectangle 495">
              <a:extLst>
                <a:ext uri="{FF2B5EF4-FFF2-40B4-BE49-F238E27FC236}">
                  <a16:creationId xmlns:a16="http://schemas.microsoft.com/office/drawing/2014/main" id="{E08F798A-E4EF-41FE-8CB3-F738C77AAA18}"/>
                </a:ext>
              </a:extLst>
            </p:cNvPr>
            <p:cNvSpPr>
              <a:spLocks noChangeArrowheads="1"/>
            </p:cNvSpPr>
            <p:nvPr/>
          </p:nvSpPr>
          <p:spPr bwMode="auto">
            <a:xfrm>
              <a:off x="-3" y="-3"/>
              <a:ext cx="950" cy="1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3" name="Group 496">
            <a:extLst>
              <a:ext uri="{FF2B5EF4-FFF2-40B4-BE49-F238E27FC236}">
                <a16:creationId xmlns:a16="http://schemas.microsoft.com/office/drawing/2014/main" id="{06B3C08F-A6A7-4B0E-8888-ADBEDC44D4DA}"/>
              </a:ext>
            </a:extLst>
          </p:cNvPr>
          <p:cNvGrpSpPr>
            <a:grpSpLocks/>
          </p:cNvGrpSpPr>
          <p:nvPr/>
        </p:nvGrpSpPr>
        <p:grpSpPr bwMode="auto">
          <a:xfrm>
            <a:off x="2819400" y="4429125"/>
            <a:ext cx="1524000" cy="1143000"/>
            <a:chOff x="-3" y="-3"/>
            <a:chExt cx="950" cy="1534"/>
          </a:xfrm>
        </p:grpSpPr>
        <p:grpSp>
          <p:nvGrpSpPr>
            <p:cNvPr id="21633" name="Group 497">
              <a:extLst>
                <a:ext uri="{FF2B5EF4-FFF2-40B4-BE49-F238E27FC236}">
                  <a16:creationId xmlns:a16="http://schemas.microsoft.com/office/drawing/2014/main" id="{F0CD7798-6D05-42DE-B390-3A3F9143334B}"/>
                </a:ext>
              </a:extLst>
            </p:cNvPr>
            <p:cNvGrpSpPr>
              <a:grpSpLocks/>
            </p:cNvGrpSpPr>
            <p:nvPr/>
          </p:nvGrpSpPr>
          <p:grpSpPr bwMode="auto">
            <a:xfrm>
              <a:off x="0" y="0"/>
              <a:ext cx="944" cy="1528"/>
              <a:chOff x="0" y="0"/>
              <a:chExt cx="944" cy="1528"/>
            </a:xfrm>
          </p:grpSpPr>
          <p:grpSp>
            <p:nvGrpSpPr>
              <p:cNvPr id="21635" name="Group 498">
                <a:extLst>
                  <a:ext uri="{FF2B5EF4-FFF2-40B4-BE49-F238E27FC236}">
                    <a16:creationId xmlns:a16="http://schemas.microsoft.com/office/drawing/2014/main" id="{DC9690A8-65CB-48C0-BD49-52EAFE8188DC}"/>
                  </a:ext>
                </a:extLst>
              </p:cNvPr>
              <p:cNvGrpSpPr>
                <a:grpSpLocks/>
              </p:cNvGrpSpPr>
              <p:nvPr/>
            </p:nvGrpSpPr>
            <p:grpSpPr bwMode="auto">
              <a:xfrm>
                <a:off x="0" y="0"/>
                <a:ext cx="236" cy="382"/>
                <a:chOff x="0" y="0"/>
                <a:chExt cx="236" cy="382"/>
              </a:xfrm>
            </p:grpSpPr>
            <p:sp>
              <p:nvSpPr>
                <p:cNvPr id="21681" name="Rectangle 499">
                  <a:extLst>
                    <a:ext uri="{FF2B5EF4-FFF2-40B4-BE49-F238E27FC236}">
                      <a16:creationId xmlns:a16="http://schemas.microsoft.com/office/drawing/2014/main" id="{40F62D56-8F65-4F55-9246-4044574B0211}"/>
                    </a:ext>
                  </a:extLst>
                </p:cNvPr>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anose="02020603050405020304" pitchFamily="18" charset="0"/>
                    <a:ea typeface="宋体" panose="02010600030101010101" pitchFamily="2" charset="-122"/>
                  </a:endParaRPr>
                </a:p>
              </p:txBody>
            </p:sp>
            <p:sp>
              <p:nvSpPr>
                <p:cNvPr id="21682" name="Rectangle 500">
                  <a:extLst>
                    <a:ext uri="{FF2B5EF4-FFF2-40B4-BE49-F238E27FC236}">
                      <a16:creationId xmlns:a16="http://schemas.microsoft.com/office/drawing/2014/main" id="{4C8C114F-09D8-4A9F-92EC-3D60FC3C0F6C}"/>
                    </a:ext>
                  </a:extLst>
                </p:cNvPr>
                <p:cNvSpPr>
                  <a:spLocks noChangeArrowheads="1"/>
                </p:cNvSpPr>
                <p:nvPr/>
              </p:nvSpPr>
              <p:spPr bwMode="auto">
                <a:xfrm>
                  <a:off x="0"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6" name="Group 501">
                <a:extLst>
                  <a:ext uri="{FF2B5EF4-FFF2-40B4-BE49-F238E27FC236}">
                    <a16:creationId xmlns:a16="http://schemas.microsoft.com/office/drawing/2014/main" id="{0C508367-58D5-4B44-A675-522B5B998058}"/>
                  </a:ext>
                </a:extLst>
              </p:cNvPr>
              <p:cNvGrpSpPr>
                <a:grpSpLocks/>
              </p:cNvGrpSpPr>
              <p:nvPr/>
            </p:nvGrpSpPr>
            <p:grpSpPr bwMode="auto">
              <a:xfrm>
                <a:off x="236" y="0"/>
                <a:ext cx="236" cy="382"/>
                <a:chOff x="236" y="0"/>
                <a:chExt cx="236" cy="382"/>
              </a:xfrm>
            </p:grpSpPr>
            <p:sp>
              <p:nvSpPr>
                <p:cNvPr id="21679" name="Rectangle 502">
                  <a:extLst>
                    <a:ext uri="{FF2B5EF4-FFF2-40B4-BE49-F238E27FC236}">
                      <a16:creationId xmlns:a16="http://schemas.microsoft.com/office/drawing/2014/main" id="{B472A2E7-CF2F-40AC-BBEF-1080FD5A825C}"/>
                    </a:ext>
                  </a:extLst>
                </p:cNvPr>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a:p>
                  <a:pPr algn="ctr" eaLnBrk="1" hangingPunct="1"/>
                  <a:r>
                    <a:rPr lang="zh-CN" altLang="en-US" sz="1000">
                      <a:latin typeface="Times" panose="02020603050405020304" pitchFamily="18" charset="0"/>
                      <a:ea typeface="宋体" panose="02010600030101010101" pitchFamily="2" charset="-122"/>
                      <a:cs typeface="Times New Roman" panose="02020603050405020304" pitchFamily="18" charset="0"/>
                    </a:rPr>
                    <a:t>  </a:t>
                  </a:r>
                </a:p>
                <a:p>
                  <a:pPr algn="just" eaLnBrk="1" hangingPunct="1"/>
                  <a:endParaRPr lang="zh-CN" altLang="en-US" sz="2400">
                    <a:latin typeface="Times" panose="02020603050405020304" pitchFamily="18" charset="0"/>
                    <a:ea typeface="宋体" panose="02010600030101010101" pitchFamily="2" charset="-122"/>
                    <a:cs typeface="Times New Roman" panose="02020603050405020304" pitchFamily="18" charset="0"/>
                  </a:endParaRPr>
                </a:p>
              </p:txBody>
            </p:sp>
            <p:sp>
              <p:nvSpPr>
                <p:cNvPr id="21680" name="Rectangle 503">
                  <a:extLst>
                    <a:ext uri="{FF2B5EF4-FFF2-40B4-BE49-F238E27FC236}">
                      <a16:creationId xmlns:a16="http://schemas.microsoft.com/office/drawing/2014/main" id="{E64ECA4C-9B81-4F91-9F1E-99DDBE5153C8}"/>
                    </a:ext>
                  </a:extLst>
                </p:cNvPr>
                <p:cNvSpPr>
                  <a:spLocks noChangeArrowheads="1"/>
                </p:cNvSpPr>
                <p:nvPr/>
              </p:nvSpPr>
              <p:spPr bwMode="auto">
                <a:xfrm>
                  <a:off x="236"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7" name="Group 504">
                <a:extLst>
                  <a:ext uri="{FF2B5EF4-FFF2-40B4-BE49-F238E27FC236}">
                    <a16:creationId xmlns:a16="http://schemas.microsoft.com/office/drawing/2014/main" id="{BB5FCA64-1305-4159-908C-CC4AD935AA77}"/>
                  </a:ext>
                </a:extLst>
              </p:cNvPr>
              <p:cNvGrpSpPr>
                <a:grpSpLocks/>
              </p:cNvGrpSpPr>
              <p:nvPr/>
            </p:nvGrpSpPr>
            <p:grpSpPr bwMode="auto">
              <a:xfrm>
                <a:off x="472" y="0"/>
                <a:ext cx="236" cy="382"/>
                <a:chOff x="472" y="0"/>
                <a:chExt cx="236" cy="382"/>
              </a:xfrm>
            </p:grpSpPr>
            <p:sp>
              <p:nvSpPr>
                <p:cNvPr id="21677" name="Rectangle 505">
                  <a:extLst>
                    <a:ext uri="{FF2B5EF4-FFF2-40B4-BE49-F238E27FC236}">
                      <a16:creationId xmlns:a16="http://schemas.microsoft.com/office/drawing/2014/main" id="{FF3C1425-F35A-444C-B3EA-BA9F66673FE2}"/>
                    </a:ext>
                  </a:extLst>
                </p:cNvPr>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78" name="Rectangle 506">
                  <a:extLst>
                    <a:ext uri="{FF2B5EF4-FFF2-40B4-BE49-F238E27FC236}">
                      <a16:creationId xmlns:a16="http://schemas.microsoft.com/office/drawing/2014/main" id="{D25E5CDD-F447-4187-9C56-D5E67A732BE2}"/>
                    </a:ext>
                  </a:extLst>
                </p:cNvPr>
                <p:cNvSpPr>
                  <a:spLocks noChangeArrowheads="1"/>
                </p:cNvSpPr>
                <p:nvPr/>
              </p:nvSpPr>
              <p:spPr bwMode="auto">
                <a:xfrm>
                  <a:off x="472"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8" name="Group 507">
                <a:extLst>
                  <a:ext uri="{FF2B5EF4-FFF2-40B4-BE49-F238E27FC236}">
                    <a16:creationId xmlns:a16="http://schemas.microsoft.com/office/drawing/2014/main" id="{AF9429DA-09BD-4CF3-B75A-41E4CA641D09}"/>
                  </a:ext>
                </a:extLst>
              </p:cNvPr>
              <p:cNvGrpSpPr>
                <a:grpSpLocks/>
              </p:cNvGrpSpPr>
              <p:nvPr/>
            </p:nvGrpSpPr>
            <p:grpSpPr bwMode="auto">
              <a:xfrm>
                <a:off x="708" y="0"/>
                <a:ext cx="236" cy="382"/>
                <a:chOff x="708" y="0"/>
                <a:chExt cx="236" cy="382"/>
              </a:xfrm>
            </p:grpSpPr>
            <p:sp>
              <p:nvSpPr>
                <p:cNvPr id="21675" name="Rectangle 508">
                  <a:extLst>
                    <a:ext uri="{FF2B5EF4-FFF2-40B4-BE49-F238E27FC236}">
                      <a16:creationId xmlns:a16="http://schemas.microsoft.com/office/drawing/2014/main" id="{B641D8FF-E358-474B-B2EC-E26EC613DA5B}"/>
                    </a:ext>
                  </a:extLst>
                </p:cNvPr>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76" name="Rectangle 509">
                  <a:extLst>
                    <a:ext uri="{FF2B5EF4-FFF2-40B4-BE49-F238E27FC236}">
                      <a16:creationId xmlns:a16="http://schemas.microsoft.com/office/drawing/2014/main" id="{767E120F-BDA3-44AB-A816-D9EFFA4312CE}"/>
                    </a:ext>
                  </a:extLst>
                </p:cNvPr>
                <p:cNvSpPr>
                  <a:spLocks noChangeArrowheads="1"/>
                </p:cNvSpPr>
                <p:nvPr/>
              </p:nvSpPr>
              <p:spPr bwMode="auto">
                <a:xfrm>
                  <a:off x="708"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9" name="Group 510">
                <a:extLst>
                  <a:ext uri="{FF2B5EF4-FFF2-40B4-BE49-F238E27FC236}">
                    <a16:creationId xmlns:a16="http://schemas.microsoft.com/office/drawing/2014/main" id="{84E1FF5E-E26E-4240-A0C1-44730ED47300}"/>
                  </a:ext>
                </a:extLst>
              </p:cNvPr>
              <p:cNvGrpSpPr>
                <a:grpSpLocks/>
              </p:cNvGrpSpPr>
              <p:nvPr/>
            </p:nvGrpSpPr>
            <p:grpSpPr bwMode="auto">
              <a:xfrm>
                <a:off x="0" y="382"/>
                <a:ext cx="236" cy="382"/>
                <a:chOff x="0" y="382"/>
                <a:chExt cx="236" cy="382"/>
              </a:xfrm>
            </p:grpSpPr>
            <p:sp>
              <p:nvSpPr>
                <p:cNvPr id="21673" name="Rectangle 511">
                  <a:extLst>
                    <a:ext uri="{FF2B5EF4-FFF2-40B4-BE49-F238E27FC236}">
                      <a16:creationId xmlns:a16="http://schemas.microsoft.com/office/drawing/2014/main" id="{0F46634A-E922-4D80-BFC4-92089519FC2D}"/>
                    </a:ext>
                  </a:extLst>
                </p:cNvPr>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anose="02020603050405020304" pitchFamily="18" charset="0"/>
                      <a:ea typeface="宋体" panose="02010600030101010101" pitchFamily="2" charset="-122"/>
                    </a:rPr>
                    <a:t> </a:t>
                  </a:r>
                </a:p>
                <a:p>
                  <a:pPr algn="ctr" eaLnBrk="1" hangingPunct="1"/>
                  <a:endParaRPr lang="zh-CN" altLang="en-US" sz="2400">
                    <a:latin typeface="Times" panose="02020603050405020304" pitchFamily="18" charset="0"/>
                    <a:ea typeface="宋体" panose="02010600030101010101" pitchFamily="2" charset="-122"/>
                  </a:endParaRPr>
                </a:p>
              </p:txBody>
            </p:sp>
            <p:sp>
              <p:nvSpPr>
                <p:cNvPr id="21674" name="Rectangle 512">
                  <a:extLst>
                    <a:ext uri="{FF2B5EF4-FFF2-40B4-BE49-F238E27FC236}">
                      <a16:creationId xmlns:a16="http://schemas.microsoft.com/office/drawing/2014/main" id="{70CC644C-CC79-47F0-8E56-C1818E9993ED}"/>
                    </a:ext>
                  </a:extLst>
                </p:cNvPr>
                <p:cNvSpPr>
                  <a:spLocks noChangeArrowheads="1"/>
                </p:cNvSpPr>
                <p:nvPr/>
              </p:nvSpPr>
              <p:spPr bwMode="auto">
                <a:xfrm>
                  <a:off x="0"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0" name="Group 513">
                <a:extLst>
                  <a:ext uri="{FF2B5EF4-FFF2-40B4-BE49-F238E27FC236}">
                    <a16:creationId xmlns:a16="http://schemas.microsoft.com/office/drawing/2014/main" id="{4910B0AF-10EE-49D2-907E-459E4C10496C}"/>
                  </a:ext>
                </a:extLst>
              </p:cNvPr>
              <p:cNvGrpSpPr>
                <a:grpSpLocks/>
              </p:cNvGrpSpPr>
              <p:nvPr/>
            </p:nvGrpSpPr>
            <p:grpSpPr bwMode="auto">
              <a:xfrm>
                <a:off x="236" y="382"/>
                <a:ext cx="236" cy="382"/>
                <a:chOff x="236" y="382"/>
                <a:chExt cx="236" cy="382"/>
              </a:xfrm>
            </p:grpSpPr>
            <p:sp>
              <p:nvSpPr>
                <p:cNvPr id="21671" name="Rectangle 514">
                  <a:extLst>
                    <a:ext uri="{FF2B5EF4-FFF2-40B4-BE49-F238E27FC236}">
                      <a16:creationId xmlns:a16="http://schemas.microsoft.com/office/drawing/2014/main" id="{5AB1A07F-2374-4A93-B5BD-457AC4A2CD77}"/>
                    </a:ext>
                  </a:extLst>
                </p:cNvPr>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a:p>
                  <a:pPr algn="just" eaLnBrk="1" hangingPunct="1"/>
                  <a:endParaRPr lang="zh-CN" altLang="en-US" sz="2400">
                    <a:latin typeface="Times" panose="02020603050405020304" pitchFamily="18" charset="0"/>
                    <a:ea typeface="宋体" panose="02010600030101010101" pitchFamily="2" charset="-122"/>
                    <a:cs typeface="Times New Roman" panose="02020603050405020304" pitchFamily="18" charset="0"/>
                  </a:endParaRPr>
                </a:p>
              </p:txBody>
            </p:sp>
            <p:sp>
              <p:nvSpPr>
                <p:cNvPr id="21672" name="Rectangle 515">
                  <a:extLst>
                    <a:ext uri="{FF2B5EF4-FFF2-40B4-BE49-F238E27FC236}">
                      <a16:creationId xmlns:a16="http://schemas.microsoft.com/office/drawing/2014/main" id="{F13C3506-2B04-4C01-9157-4F4779DC4531}"/>
                    </a:ext>
                  </a:extLst>
                </p:cNvPr>
                <p:cNvSpPr>
                  <a:spLocks noChangeArrowheads="1"/>
                </p:cNvSpPr>
                <p:nvPr/>
              </p:nvSpPr>
              <p:spPr bwMode="auto">
                <a:xfrm>
                  <a:off x="236"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1" name="Group 516">
                <a:extLst>
                  <a:ext uri="{FF2B5EF4-FFF2-40B4-BE49-F238E27FC236}">
                    <a16:creationId xmlns:a16="http://schemas.microsoft.com/office/drawing/2014/main" id="{27C7B025-8EE6-446E-AA05-A78C2142C5B7}"/>
                  </a:ext>
                </a:extLst>
              </p:cNvPr>
              <p:cNvGrpSpPr>
                <a:grpSpLocks/>
              </p:cNvGrpSpPr>
              <p:nvPr/>
            </p:nvGrpSpPr>
            <p:grpSpPr bwMode="auto">
              <a:xfrm>
                <a:off x="472" y="382"/>
                <a:ext cx="236" cy="382"/>
                <a:chOff x="472" y="382"/>
                <a:chExt cx="236" cy="382"/>
              </a:xfrm>
            </p:grpSpPr>
            <p:sp>
              <p:nvSpPr>
                <p:cNvPr id="21669" name="Rectangle 517">
                  <a:extLst>
                    <a:ext uri="{FF2B5EF4-FFF2-40B4-BE49-F238E27FC236}">
                      <a16:creationId xmlns:a16="http://schemas.microsoft.com/office/drawing/2014/main" id="{192E511E-7951-44D0-8C47-8FD2882EF82A}"/>
                    </a:ext>
                  </a:extLst>
                </p:cNvPr>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70" name="Rectangle 518">
                  <a:extLst>
                    <a:ext uri="{FF2B5EF4-FFF2-40B4-BE49-F238E27FC236}">
                      <a16:creationId xmlns:a16="http://schemas.microsoft.com/office/drawing/2014/main" id="{30F13AE5-07B9-4539-8355-DC9F6174684F}"/>
                    </a:ext>
                  </a:extLst>
                </p:cNvPr>
                <p:cNvSpPr>
                  <a:spLocks noChangeArrowheads="1"/>
                </p:cNvSpPr>
                <p:nvPr/>
              </p:nvSpPr>
              <p:spPr bwMode="auto">
                <a:xfrm>
                  <a:off x="472"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2" name="Group 519">
                <a:extLst>
                  <a:ext uri="{FF2B5EF4-FFF2-40B4-BE49-F238E27FC236}">
                    <a16:creationId xmlns:a16="http://schemas.microsoft.com/office/drawing/2014/main" id="{6ED48445-77A8-456E-AD7E-AFE2F73C30E2}"/>
                  </a:ext>
                </a:extLst>
              </p:cNvPr>
              <p:cNvGrpSpPr>
                <a:grpSpLocks/>
              </p:cNvGrpSpPr>
              <p:nvPr/>
            </p:nvGrpSpPr>
            <p:grpSpPr bwMode="auto">
              <a:xfrm>
                <a:off x="708" y="382"/>
                <a:ext cx="236" cy="382"/>
                <a:chOff x="708" y="382"/>
                <a:chExt cx="236" cy="382"/>
              </a:xfrm>
            </p:grpSpPr>
            <p:sp>
              <p:nvSpPr>
                <p:cNvPr id="21667" name="Rectangle 520">
                  <a:extLst>
                    <a:ext uri="{FF2B5EF4-FFF2-40B4-BE49-F238E27FC236}">
                      <a16:creationId xmlns:a16="http://schemas.microsoft.com/office/drawing/2014/main" id="{6E675FF0-713E-442E-9161-22A40F38B5FE}"/>
                    </a:ext>
                  </a:extLst>
                </p:cNvPr>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68" name="Rectangle 521">
                  <a:extLst>
                    <a:ext uri="{FF2B5EF4-FFF2-40B4-BE49-F238E27FC236}">
                      <a16:creationId xmlns:a16="http://schemas.microsoft.com/office/drawing/2014/main" id="{84831C63-1EBA-4653-AA04-7B6701839E46}"/>
                    </a:ext>
                  </a:extLst>
                </p:cNvPr>
                <p:cNvSpPr>
                  <a:spLocks noChangeArrowheads="1"/>
                </p:cNvSpPr>
                <p:nvPr/>
              </p:nvSpPr>
              <p:spPr bwMode="auto">
                <a:xfrm>
                  <a:off x="708"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3" name="Group 522">
                <a:extLst>
                  <a:ext uri="{FF2B5EF4-FFF2-40B4-BE49-F238E27FC236}">
                    <a16:creationId xmlns:a16="http://schemas.microsoft.com/office/drawing/2014/main" id="{86CAE9EA-58B6-47AB-A510-88C379FA0288}"/>
                  </a:ext>
                </a:extLst>
              </p:cNvPr>
              <p:cNvGrpSpPr>
                <a:grpSpLocks/>
              </p:cNvGrpSpPr>
              <p:nvPr/>
            </p:nvGrpSpPr>
            <p:grpSpPr bwMode="auto">
              <a:xfrm>
                <a:off x="0" y="764"/>
                <a:ext cx="236" cy="382"/>
                <a:chOff x="0" y="764"/>
                <a:chExt cx="236" cy="382"/>
              </a:xfrm>
            </p:grpSpPr>
            <p:sp>
              <p:nvSpPr>
                <p:cNvPr id="21665" name="Rectangle 523">
                  <a:extLst>
                    <a:ext uri="{FF2B5EF4-FFF2-40B4-BE49-F238E27FC236}">
                      <a16:creationId xmlns:a16="http://schemas.microsoft.com/office/drawing/2014/main" id="{732438B7-CFB6-47CF-92C5-BEC96086B055}"/>
                    </a:ext>
                  </a:extLst>
                </p:cNvPr>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66" name="Rectangle 524">
                  <a:extLst>
                    <a:ext uri="{FF2B5EF4-FFF2-40B4-BE49-F238E27FC236}">
                      <a16:creationId xmlns:a16="http://schemas.microsoft.com/office/drawing/2014/main" id="{AFD6614D-1A66-4E35-BF83-3E589A7854F3}"/>
                    </a:ext>
                  </a:extLst>
                </p:cNvPr>
                <p:cNvSpPr>
                  <a:spLocks noChangeArrowheads="1"/>
                </p:cNvSpPr>
                <p:nvPr/>
              </p:nvSpPr>
              <p:spPr bwMode="auto">
                <a:xfrm>
                  <a:off x="0"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4" name="Group 525">
                <a:extLst>
                  <a:ext uri="{FF2B5EF4-FFF2-40B4-BE49-F238E27FC236}">
                    <a16:creationId xmlns:a16="http://schemas.microsoft.com/office/drawing/2014/main" id="{872E3842-31FC-439E-B887-03A206683A54}"/>
                  </a:ext>
                </a:extLst>
              </p:cNvPr>
              <p:cNvGrpSpPr>
                <a:grpSpLocks/>
              </p:cNvGrpSpPr>
              <p:nvPr/>
            </p:nvGrpSpPr>
            <p:grpSpPr bwMode="auto">
              <a:xfrm>
                <a:off x="236" y="764"/>
                <a:ext cx="236" cy="382"/>
                <a:chOff x="236" y="764"/>
                <a:chExt cx="236" cy="382"/>
              </a:xfrm>
            </p:grpSpPr>
            <p:sp>
              <p:nvSpPr>
                <p:cNvPr id="21663" name="Rectangle 526">
                  <a:extLst>
                    <a:ext uri="{FF2B5EF4-FFF2-40B4-BE49-F238E27FC236}">
                      <a16:creationId xmlns:a16="http://schemas.microsoft.com/office/drawing/2014/main" id="{77E8E621-9D0A-406A-AE0F-F3B43800302E}"/>
                    </a:ext>
                  </a:extLst>
                </p:cNvPr>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64" name="Rectangle 527">
                  <a:extLst>
                    <a:ext uri="{FF2B5EF4-FFF2-40B4-BE49-F238E27FC236}">
                      <a16:creationId xmlns:a16="http://schemas.microsoft.com/office/drawing/2014/main" id="{C898B515-975E-4F0A-AABF-F93E21BD36CE}"/>
                    </a:ext>
                  </a:extLst>
                </p:cNvPr>
                <p:cNvSpPr>
                  <a:spLocks noChangeArrowheads="1"/>
                </p:cNvSpPr>
                <p:nvPr/>
              </p:nvSpPr>
              <p:spPr bwMode="auto">
                <a:xfrm>
                  <a:off x="236"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5" name="Group 528">
                <a:extLst>
                  <a:ext uri="{FF2B5EF4-FFF2-40B4-BE49-F238E27FC236}">
                    <a16:creationId xmlns:a16="http://schemas.microsoft.com/office/drawing/2014/main" id="{6613ACB9-F578-4910-B0E5-9B3A2EC5CCDC}"/>
                  </a:ext>
                </a:extLst>
              </p:cNvPr>
              <p:cNvGrpSpPr>
                <a:grpSpLocks/>
              </p:cNvGrpSpPr>
              <p:nvPr/>
            </p:nvGrpSpPr>
            <p:grpSpPr bwMode="auto">
              <a:xfrm>
                <a:off x="472" y="764"/>
                <a:ext cx="236" cy="382"/>
                <a:chOff x="472" y="764"/>
                <a:chExt cx="236" cy="382"/>
              </a:xfrm>
            </p:grpSpPr>
            <p:sp>
              <p:nvSpPr>
                <p:cNvPr id="21661" name="Rectangle 529">
                  <a:extLst>
                    <a:ext uri="{FF2B5EF4-FFF2-40B4-BE49-F238E27FC236}">
                      <a16:creationId xmlns:a16="http://schemas.microsoft.com/office/drawing/2014/main" id="{11D3D531-1E26-45F4-A37D-9B8EC416BE7D}"/>
                    </a:ext>
                  </a:extLst>
                </p:cNvPr>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62" name="Rectangle 530">
                  <a:extLst>
                    <a:ext uri="{FF2B5EF4-FFF2-40B4-BE49-F238E27FC236}">
                      <a16:creationId xmlns:a16="http://schemas.microsoft.com/office/drawing/2014/main" id="{56C6C26B-AA78-4336-8DC1-E2D57B73BBA6}"/>
                    </a:ext>
                  </a:extLst>
                </p:cNvPr>
                <p:cNvSpPr>
                  <a:spLocks noChangeArrowheads="1"/>
                </p:cNvSpPr>
                <p:nvPr/>
              </p:nvSpPr>
              <p:spPr bwMode="auto">
                <a:xfrm>
                  <a:off x="472"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6" name="Group 531">
                <a:extLst>
                  <a:ext uri="{FF2B5EF4-FFF2-40B4-BE49-F238E27FC236}">
                    <a16:creationId xmlns:a16="http://schemas.microsoft.com/office/drawing/2014/main" id="{F9A3C87D-47D6-4AE4-BF01-3CC19CABD7EF}"/>
                  </a:ext>
                </a:extLst>
              </p:cNvPr>
              <p:cNvGrpSpPr>
                <a:grpSpLocks/>
              </p:cNvGrpSpPr>
              <p:nvPr/>
            </p:nvGrpSpPr>
            <p:grpSpPr bwMode="auto">
              <a:xfrm>
                <a:off x="708" y="764"/>
                <a:ext cx="236" cy="382"/>
                <a:chOff x="708" y="764"/>
                <a:chExt cx="236" cy="382"/>
              </a:xfrm>
            </p:grpSpPr>
            <p:sp>
              <p:nvSpPr>
                <p:cNvPr id="21659" name="Rectangle 532">
                  <a:extLst>
                    <a:ext uri="{FF2B5EF4-FFF2-40B4-BE49-F238E27FC236}">
                      <a16:creationId xmlns:a16="http://schemas.microsoft.com/office/drawing/2014/main" id="{03894980-AE57-45DE-B7FE-B8B33FC5C887}"/>
                    </a:ext>
                  </a:extLst>
                </p:cNvPr>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60" name="Rectangle 533">
                  <a:extLst>
                    <a:ext uri="{FF2B5EF4-FFF2-40B4-BE49-F238E27FC236}">
                      <a16:creationId xmlns:a16="http://schemas.microsoft.com/office/drawing/2014/main" id="{6F7AADBA-738C-441E-AECA-16480B91F16E}"/>
                    </a:ext>
                  </a:extLst>
                </p:cNvPr>
                <p:cNvSpPr>
                  <a:spLocks noChangeArrowheads="1"/>
                </p:cNvSpPr>
                <p:nvPr/>
              </p:nvSpPr>
              <p:spPr bwMode="auto">
                <a:xfrm>
                  <a:off x="708"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7" name="Group 534">
                <a:extLst>
                  <a:ext uri="{FF2B5EF4-FFF2-40B4-BE49-F238E27FC236}">
                    <a16:creationId xmlns:a16="http://schemas.microsoft.com/office/drawing/2014/main" id="{F5CF1F8F-81FF-4947-ACC6-B9D14CAFA6EA}"/>
                  </a:ext>
                </a:extLst>
              </p:cNvPr>
              <p:cNvGrpSpPr>
                <a:grpSpLocks/>
              </p:cNvGrpSpPr>
              <p:nvPr/>
            </p:nvGrpSpPr>
            <p:grpSpPr bwMode="auto">
              <a:xfrm>
                <a:off x="0" y="1146"/>
                <a:ext cx="236" cy="382"/>
                <a:chOff x="0" y="1146"/>
                <a:chExt cx="236" cy="382"/>
              </a:xfrm>
            </p:grpSpPr>
            <p:sp>
              <p:nvSpPr>
                <p:cNvPr id="21657" name="Rectangle 535">
                  <a:extLst>
                    <a:ext uri="{FF2B5EF4-FFF2-40B4-BE49-F238E27FC236}">
                      <a16:creationId xmlns:a16="http://schemas.microsoft.com/office/drawing/2014/main" id="{1125A2BB-38D8-4EA5-8395-8EEB8CE842D4}"/>
                    </a:ext>
                  </a:extLst>
                </p:cNvPr>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58" name="Rectangle 536">
                  <a:extLst>
                    <a:ext uri="{FF2B5EF4-FFF2-40B4-BE49-F238E27FC236}">
                      <a16:creationId xmlns:a16="http://schemas.microsoft.com/office/drawing/2014/main" id="{6BD551C3-716B-4F67-B0B5-08CC3F33D59E}"/>
                    </a:ext>
                  </a:extLst>
                </p:cNvPr>
                <p:cNvSpPr>
                  <a:spLocks noChangeArrowheads="1"/>
                </p:cNvSpPr>
                <p:nvPr/>
              </p:nvSpPr>
              <p:spPr bwMode="auto">
                <a:xfrm>
                  <a:off x="0"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8" name="Group 537">
                <a:extLst>
                  <a:ext uri="{FF2B5EF4-FFF2-40B4-BE49-F238E27FC236}">
                    <a16:creationId xmlns:a16="http://schemas.microsoft.com/office/drawing/2014/main" id="{F8ED398E-3D99-418D-B2AA-1466F79AC0A5}"/>
                  </a:ext>
                </a:extLst>
              </p:cNvPr>
              <p:cNvGrpSpPr>
                <a:grpSpLocks/>
              </p:cNvGrpSpPr>
              <p:nvPr/>
            </p:nvGrpSpPr>
            <p:grpSpPr bwMode="auto">
              <a:xfrm>
                <a:off x="236" y="1146"/>
                <a:ext cx="236" cy="382"/>
                <a:chOff x="236" y="1146"/>
                <a:chExt cx="236" cy="382"/>
              </a:xfrm>
            </p:grpSpPr>
            <p:sp>
              <p:nvSpPr>
                <p:cNvPr id="21655" name="Rectangle 538">
                  <a:extLst>
                    <a:ext uri="{FF2B5EF4-FFF2-40B4-BE49-F238E27FC236}">
                      <a16:creationId xmlns:a16="http://schemas.microsoft.com/office/drawing/2014/main" id="{675CCF79-3386-4380-8CEA-130E4ADEE4EE}"/>
                    </a:ext>
                  </a:extLst>
                </p:cNvPr>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56" name="Rectangle 539">
                  <a:extLst>
                    <a:ext uri="{FF2B5EF4-FFF2-40B4-BE49-F238E27FC236}">
                      <a16:creationId xmlns:a16="http://schemas.microsoft.com/office/drawing/2014/main" id="{EFFE2C67-02FF-4BC0-96AE-273A10F8E4E8}"/>
                    </a:ext>
                  </a:extLst>
                </p:cNvPr>
                <p:cNvSpPr>
                  <a:spLocks noChangeArrowheads="1"/>
                </p:cNvSpPr>
                <p:nvPr/>
              </p:nvSpPr>
              <p:spPr bwMode="auto">
                <a:xfrm>
                  <a:off x="236"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9" name="Group 540">
                <a:extLst>
                  <a:ext uri="{FF2B5EF4-FFF2-40B4-BE49-F238E27FC236}">
                    <a16:creationId xmlns:a16="http://schemas.microsoft.com/office/drawing/2014/main" id="{4EF677F2-6F39-4B52-A1E2-07652DB5D94B}"/>
                  </a:ext>
                </a:extLst>
              </p:cNvPr>
              <p:cNvGrpSpPr>
                <a:grpSpLocks/>
              </p:cNvGrpSpPr>
              <p:nvPr/>
            </p:nvGrpSpPr>
            <p:grpSpPr bwMode="auto">
              <a:xfrm>
                <a:off x="472" y="1146"/>
                <a:ext cx="236" cy="382"/>
                <a:chOff x="472" y="1146"/>
                <a:chExt cx="236" cy="382"/>
              </a:xfrm>
            </p:grpSpPr>
            <p:sp>
              <p:nvSpPr>
                <p:cNvPr id="21653" name="Rectangle 541">
                  <a:extLst>
                    <a:ext uri="{FF2B5EF4-FFF2-40B4-BE49-F238E27FC236}">
                      <a16:creationId xmlns:a16="http://schemas.microsoft.com/office/drawing/2014/main" id="{ECD6EA41-E29B-4A05-A1CD-EBFCFFA9E824}"/>
                    </a:ext>
                  </a:extLst>
                </p:cNvPr>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54" name="Rectangle 542">
                  <a:extLst>
                    <a:ext uri="{FF2B5EF4-FFF2-40B4-BE49-F238E27FC236}">
                      <a16:creationId xmlns:a16="http://schemas.microsoft.com/office/drawing/2014/main" id="{744FDCE2-E9B1-456F-952D-A1F922BEB784}"/>
                    </a:ext>
                  </a:extLst>
                </p:cNvPr>
                <p:cNvSpPr>
                  <a:spLocks noChangeArrowheads="1"/>
                </p:cNvSpPr>
                <p:nvPr/>
              </p:nvSpPr>
              <p:spPr bwMode="auto">
                <a:xfrm>
                  <a:off x="472"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50" name="Group 543">
                <a:extLst>
                  <a:ext uri="{FF2B5EF4-FFF2-40B4-BE49-F238E27FC236}">
                    <a16:creationId xmlns:a16="http://schemas.microsoft.com/office/drawing/2014/main" id="{B1995A12-CE19-496C-8DCB-AAED3E8A2E5F}"/>
                  </a:ext>
                </a:extLst>
              </p:cNvPr>
              <p:cNvGrpSpPr>
                <a:grpSpLocks/>
              </p:cNvGrpSpPr>
              <p:nvPr/>
            </p:nvGrpSpPr>
            <p:grpSpPr bwMode="auto">
              <a:xfrm>
                <a:off x="708" y="1146"/>
                <a:ext cx="236" cy="382"/>
                <a:chOff x="708" y="1146"/>
                <a:chExt cx="236" cy="382"/>
              </a:xfrm>
            </p:grpSpPr>
            <p:sp>
              <p:nvSpPr>
                <p:cNvPr id="21651" name="Rectangle 544">
                  <a:extLst>
                    <a:ext uri="{FF2B5EF4-FFF2-40B4-BE49-F238E27FC236}">
                      <a16:creationId xmlns:a16="http://schemas.microsoft.com/office/drawing/2014/main" id="{A2309B0D-3A95-4635-A8B1-3C1C767C05B5}"/>
                    </a:ext>
                  </a:extLst>
                </p:cNvPr>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52" name="Rectangle 545">
                  <a:extLst>
                    <a:ext uri="{FF2B5EF4-FFF2-40B4-BE49-F238E27FC236}">
                      <a16:creationId xmlns:a16="http://schemas.microsoft.com/office/drawing/2014/main" id="{E3C70AAF-8BEB-4401-BC37-A2C4CFEB9F98}"/>
                    </a:ext>
                  </a:extLst>
                </p:cNvPr>
                <p:cNvSpPr>
                  <a:spLocks noChangeArrowheads="1"/>
                </p:cNvSpPr>
                <p:nvPr/>
              </p:nvSpPr>
              <p:spPr bwMode="auto">
                <a:xfrm>
                  <a:off x="708"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634" name="Rectangle 546">
              <a:extLst>
                <a:ext uri="{FF2B5EF4-FFF2-40B4-BE49-F238E27FC236}">
                  <a16:creationId xmlns:a16="http://schemas.microsoft.com/office/drawing/2014/main" id="{00558D63-9490-49B9-BE09-695350767F82}"/>
                </a:ext>
              </a:extLst>
            </p:cNvPr>
            <p:cNvSpPr>
              <a:spLocks noChangeArrowheads="1"/>
            </p:cNvSpPr>
            <p:nvPr/>
          </p:nvSpPr>
          <p:spPr bwMode="auto">
            <a:xfrm>
              <a:off x="-3" y="-3"/>
              <a:ext cx="950" cy="1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4" name="Group 547">
            <a:extLst>
              <a:ext uri="{FF2B5EF4-FFF2-40B4-BE49-F238E27FC236}">
                <a16:creationId xmlns:a16="http://schemas.microsoft.com/office/drawing/2014/main" id="{879344AA-59BD-438C-A92A-7AFB80C326D7}"/>
              </a:ext>
            </a:extLst>
          </p:cNvPr>
          <p:cNvGrpSpPr>
            <a:grpSpLocks/>
          </p:cNvGrpSpPr>
          <p:nvPr/>
        </p:nvGrpSpPr>
        <p:grpSpPr bwMode="auto">
          <a:xfrm>
            <a:off x="4572000" y="4429125"/>
            <a:ext cx="1524000" cy="1143000"/>
            <a:chOff x="-3" y="-3"/>
            <a:chExt cx="950" cy="1534"/>
          </a:xfrm>
        </p:grpSpPr>
        <p:grpSp>
          <p:nvGrpSpPr>
            <p:cNvPr id="21583" name="Group 548">
              <a:extLst>
                <a:ext uri="{FF2B5EF4-FFF2-40B4-BE49-F238E27FC236}">
                  <a16:creationId xmlns:a16="http://schemas.microsoft.com/office/drawing/2014/main" id="{321BEA3F-EE1D-4BB3-8292-93A7E122017B}"/>
                </a:ext>
              </a:extLst>
            </p:cNvPr>
            <p:cNvGrpSpPr>
              <a:grpSpLocks/>
            </p:cNvGrpSpPr>
            <p:nvPr/>
          </p:nvGrpSpPr>
          <p:grpSpPr bwMode="auto">
            <a:xfrm>
              <a:off x="0" y="0"/>
              <a:ext cx="944" cy="1528"/>
              <a:chOff x="0" y="0"/>
              <a:chExt cx="944" cy="1528"/>
            </a:xfrm>
          </p:grpSpPr>
          <p:grpSp>
            <p:nvGrpSpPr>
              <p:cNvPr id="21585" name="Group 549">
                <a:extLst>
                  <a:ext uri="{FF2B5EF4-FFF2-40B4-BE49-F238E27FC236}">
                    <a16:creationId xmlns:a16="http://schemas.microsoft.com/office/drawing/2014/main" id="{BCEE7268-E49D-4D8B-8052-3B408A282668}"/>
                  </a:ext>
                </a:extLst>
              </p:cNvPr>
              <p:cNvGrpSpPr>
                <a:grpSpLocks/>
              </p:cNvGrpSpPr>
              <p:nvPr/>
            </p:nvGrpSpPr>
            <p:grpSpPr bwMode="auto">
              <a:xfrm>
                <a:off x="0" y="0"/>
                <a:ext cx="236" cy="382"/>
                <a:chOff x="0" y="0"/>
                <a:chExt cx="236" cy="382"/>
              </a:xfrm>
            </p:grpSpPr>
            <p:sp>
              <p:nvSpPr>
                <p:cNvPr id="21631" name="Rectangle 550">
                  <a:extLst>
                    <a:ext uri="{FF2B5EF4-FFF2-40B4-BE49-F238E27FC236}">
                      <a16:creationId xmlns:a16="http://schemas.microsoft.com/office/drawing/2014/main" id="{24E8F122-8169-4A8E-A007-558E4B0BAB97}"/>
                    </a:ext>
                  </a:extLst>
                </p:cNvPr>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anose="02020603050405020304" pitchFamily="18" charset="0"/>
                    <a:ea typeface="宋体" panose="02010600030101010101" pitchFamily="2" charset="-122"/>
                  </a:endParaRPr>
                </a:p>
              </p:txBody>
            </p:sp>
            <p:sp>
              <p:nvSpPr>
                <p:cNvPr id="21632" name="Rectangle 551">
                  <a:extLst>
                    <a:ext uri="{FF2B5EF4-FFF2-40B4-BE49-F238E27FC236}">
                      <a16:creationId xmlns:a16="http://schemas.microsoft.com/office/drawing/2014/main" id="{ED15D929-DA07-447C-A830-03D226321F0E}"/>
                    </a:ext>
                  </a:extLst>
                </p:cNvPr>
                <p:cNvSpPr>
                  <a:spLocks noChangeArrowheads="1"/>
                </p:cNvSpPr>
                <p:nvPr/>
              </p:nvSpPr>
              <p:spPr bwMode="auto">
                <a:xfrm>
                  <a:off x="0"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6" name="Group 552">
                <a:extLst>
                  <a:ext uri="{FF2B5EF4-FFF2-40B4-BE49-F238E27FC236}">
                    <a16:creationId xmlns:a16="http://schemas.microsoft.com/office/drawing/2014/main" id="{B00E29A1-F116-48BE-9F34-8EB0EB3EDA77}"/>
                  </a:ext>
                </a:extLst>
              </p:cNvPr>
              <p:cNvGrpSpPr>
                <a:grpSpLocks/>
              </p:cNvGrpSpPr>
              <p:nvPr/>
            </p:nvGrpSpPr>
            <p:grpSpPr bwMode="auto">
              <a:xfrm>
                <a:off x="236" y="0"/>
                <a:ext cx="236" cy="382"/>
                <a:chOff x="236" y="0"/>
                <a:chExt cx="236" cy="382"/>
              </a:xfrm>
            </p:grpSpPr>
            <p:sp>
              <p:nvSpPr>
                <p:cNvPr id="21629" name="Rectangle 553">
                  <a:extLst>
                    <a:ext uri="{FF2B5EF4-FFF2-40B4-BE49-F238E27FC236}">
                      <a16:creationId xmlns:a16="http://schemas.microsoft.com/office/drawing/2014/main" id="{A0EBECA1-94B8-46C1-A7B3-092DC4074C24}"/>
                    </a:ext>
                  </a:extLst>
                </p:cNvPr>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a:p>
                  <a:pPr algn="ctr" eaLnBrk="1" hangingPunct="1"/>
                  <a:r>
                    <a:rPr lang="zh-CN" altLang="en-US" sz="1000">
                      <a:latin typeface="Times" panose="02020603050405020304" pitchFamily="18" charset="0"/>
                      <a:ea typeface="宋体" panose="02010600030101010101" pitchFamily="2" charset="-122"/>
                      <a:cs typeface="Times New Roman" panose="02020603050405020304" pitchFamily="18" charset="0"/>
                    </a:rPr>
                    <a:t> </a:t>
                  </a:r>
                </a:p>
                <a:p>
                  <a:pPr algn="just" eaLnBrk="1" hangingPunct="1"/>
                  <a:endParaRPr lang="zh-CN" altLang="en-US" sz="2400">
                    <a:latin typeface="Times" panose="02020603050405020304" pitchFamily="18" charset="0"/>
                    <a:ea typeface="宋体" panose="02010600030101010101" pitchFamily="2" charset="-122"/>
                    <a:cs typeface="Times New Roman" panose="02020603050405020304" pitchFamily="18" charset="0"/>
                  </a:endParaRPr>
                </a:p>
              </p:txBody>
            </p:sp>
            <p:sp>
              <p:nvSpPr>
                <p:cNvPr id="21630" name="Rectangle 554">
                  <a:extLst>
                    <a:ext uri="{FF2B5EF4-FFF2-40B4-BE49-F238E27FC236}">
                      <a16:creationId xmlns:a16="http://schemas.microsoft.com/office/drawing/2014/main" id="{8B5C2694-7AF3-43E2-A80C-DAC15AB4361E}"/>
                    </a:ext>
                  </a:extLst>
                </p:cNvPr>
                <p:cNvSpPr>
                  <a:spLocks noChangeArrowheads="1"/>
                </p:cNvSpPr>
                <p:nvPr/>
              </p:nvSpPr>
              <p:spPr bwMode="auto">
                <a:xfrm>
                  <a:off x="236"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7" name="Group 555">
                <a:extLst>
                  <a:ext uri="{FF2B5EF4-FFF2-40B4-BE49-F238E27FC236}">
                    <a16:creationId xmlns:a16="http://schemas.microsoft.com/office/drawing/2014/main" id="{FA8CC159-372F-4465-B68B-C52A7B730A06}"/>
                  </a:ext>
                </a:extLst>
              </p:cNvPr>
              <p:cNvGrpSpPr>
                <a:grpSpLocks/>
              </p:cNvGrpSpPr>
              <p:nvPr/>
            </p:nvGrpSpPr>
            <p:grpSpPr bwMode="auto">
              <a:xfrm>
                <a:off x="472" y="0"/>
                <a:ext cx="236" cy="382"/>
                <a:chOff x="472" y="0"/>
                <a:chExt cx="236" cy="382"/>
              </a:xfrm>
            </p:grpSpPr>
            <p:sp>
              <p:nvSpPr>
                <p:cNvPr id="21627" name="Rectangle 556">
                  <a:extLst>
                    <a:ext uri="{FF2B5EF4-FFF2-40B4-BE49-F238E27FC236}">
                      <a16:creationId xmlns:a16="http://schemas.microsoft.com/office/drawing/2014/main" id="{E7B3C1F8-A117-4AEA-AE41-70D1D9AD9384}"/>
                    </a:ext>
                  </a:extLst>
                </p:cNvPr>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28" name="Rectangle 557">
                  <a:extLst>
                    <a:ext uri="{FF2B5EF4-FFF2-40B4-BE49-F238E27FC236}">
                      <a16:creationId xmlns:a16="http://schemas.microsoft.com/office/drawing/2014/main" id="{97B16997-302B-472B-9E8A-6F4452B660DD}"/>
                    </a:ext>
                  </a:extLst>
                </p:cNvPr>
                <p:cNvSpPr>
                  <a:spLocks noChangeArrowheads="1"/>
                </p:cNvSpPr>
                <p:nvPr/>
              </p:nvSpPr>
              <p:spPr bwMode="auto">
                <a:xfrm>
                  <a:off x="472"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8" name="Group 558">
                <a:extLst>
                  <a:ext uri="{FF2B5EF4-FFF2-40B4-BE49-F238E27FC236}">
                    <a16:creationId xmlns:a16="http://schemas.microsoft.com/office/drawing/2014/main" id="{300FD322-BECA-46F8-AECC-DC6686AF172A}"/>
                  </a:ext>
                </a:extLst>
              </p:cNvPr>
              <p:cNvGrpSpPr>
                <a:grpSpLocks/>
              </p:cNvGrpSpPr>
              <p:nvPr/>
            </p:nvGrpSpPr>
            <p:grpSpPr bwMode="auto">
              <a:xfrm>
                <a:off x="708" y="0"/>
                <a:ext cx="236" cy="382"/>
                <a:chOff x="708" y="0"/>
                <a:chExt cx="236" cy="382"/>
              </a:xfrm>
            </p:grpSpPr>
            <p:sp>
              <p:nvSpPr>
                <p:cNvPr id="21625" name="Rectangle 559">
                  <a:extLst>
                    <a:ext uri="{FF2B5EF4-FFF2-40B4-BE49-F238E27FC236}">
                      <a16:creationId xmlns:a16="http://schemas.microsoft.com/office/drawing/2014/main" id="{07F3D424-941E-4B91-A289-74F6594EA37F}"/>
                    </a:ext>
                  </a:extLst>
                </p:cNvPr>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26" name="Rectangle 560">
                  <a:extLst>
                    <a:ext uri="{FF2B5EF4-FFF2-40B4-BE49-F238E27FC236}">
                      <a16:creationId xmlns:a16="http://schemas.microsoft.com/office/drawing/2014/main" id="{35776F9F-1CC9-4799-8FD8-0C2700DE644D}"/>
                    </a:ext>
                  </a:extLst>
                </p:cNvPr>
                <p:cNvSpPr>
                  <a:spLocks noChangeArrowheads="1"/>
                </p:cNvSpPr>
                <p:nvPr/>
              </p:nvSpPr>
              <p:spPr bwMode="auto">
                <a:xfrm>
                  <a:off x="708"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9" name="Group 561">
                <a:extLst>
                  <a:ext uri="{FF2B5EF4-FFF2-40B4-BE49-F238E27FC236}">
                    <a16:creationId xmlns:a16="http://schemas.microsoft.com/office/drawing/2014/main" id="{84CAA939-E8FA-4896-AD30-D0B16B07E357}"/>
                  </a:ext>
                </a:extLst>
              </p:cNvPr>
              <p:cNvGrpSpPr>
                <a:grpSpLocks/>
              </p:cNvGrpSpPr>
              <p:nvPr/>
            </p:nvGrpSpPr>
            <p:grpSpPr bwMode="auto">
              <a:xfrm>
                <a:off x="0" y="382"/>
                <a:ext cx="236" cy="382"/>
                <a:chOff x="0" y="382"/>
                <a:chExt cx="236" cy="382"/>
              </a:xfrm>
            </p:grpSpPr>
            <p:sp>
              <p:nvSpPr>
                <p:cNvPr id="21623" name="Rectangle 562">
                  <a:extLst>
                    <a:ext uri="{FF2B5EF4-FFF2-40B4-BE49-F238E27FC236}">
                      <a16:creationId xmlns:a16="http://schemas.microsoft.com/office/drawing/2014/main" id="{5D14888D-38F5-42FD-AF4C-702F11EB650B}"/>
                    </a:ext>
                  </a:extLst>
                </p:cNvPr>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anose="02020603050405020304" pitchFamily="18" charset="0"/>
                      <a:ea typeface="宋体" panose="02010600030101010101" pitchFamily="2" charset="-122"/>
                    </a:rPr>
                    <a:t> </a:t>
                  </a:r>
                </a:p>
                <a:p>
                  <a:pPr algn="ctr" eaLnBrk="1" hangingPunct="1"/>
                  <a:endParaRPr lang="zh-CN" altLang="en-US" sz="2400">
                    <a:latin typeface="Times" panose="02020603050405020304" pitchFamily="18" charset="0"/>
                    <a:ea typeface="宋体" panose="02010600030101010101" pitchFamily="2" charset="-122"/>
                  </a:endParaRPr>
                </a:p>
              </p:txBody>
            </p:sp>
            <p:sp>
              <p:nvSpPr>
                <p:cNvPr id="21624" name="Rectangle 563">
                  <a:extLst>
                    <a:ext uri="{FF2B5EF4-FFF2-40B4-BE49-F238E27FC236}">
                      <a16:creationId xmlns:a16="http://schemas.microsoft.com/office/drawing/2014/main" id="{81830FC9-E064-4B8C-887E-4607EFAD7970}"/>
                    </a:ext>
                  </a:extLst>
                </p:cNvPr>
                <p:cNvSpPr>
                  <a:spLocks noChangeArrowheads="1"/>
                </p:cNvSpPr>
                <p:nvPr/>
              </p:nvSpPr>
              <p:spPr bwMode="auto">
                <a:xfrm>
                  <a:off x="0"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0" name="Group 564">
                <a:extLst>
                  <a:ext uri="{FF2B5EF4-FFF2-40B4-BE49-F238E27FC236}">
                    <a16:creationId xmlns:a16="http://schemas.microsoft.com/office/drawing/2014/main" id="{1EE0E7AF-DE5D-47FB-91BB-994A724B8B21}"/>
                  </a:ext>
                </a:extLst>
              </p:cNvPr>
              <p:cNvGrpSpPr>
                <a:grpSpLocks/>
              </p:cNvGrpSpPr>
              <p:nvPr/>
            </p:nvGrpSpPr>
            <p:grpSpPr bwMode="auto">
              <a:xfrm>
                <a:off x="236" y="382"/>
                <a:ext cx="236" cy="382"/>
                <a:chOff x="236" y="382"/>
                <a:chExt cx="236" cy="382"/>
              </a:xfrm>
            </p:grpSpPr>
            <p:sp>
              <p:nvSpPr>
                <p:cNvPr id="21621" name="Rectangle 565">
                  <a:extLst>
                    <a:ext uri="{FF2B5EF4-FFF2-40B4-BE49-F238E27FC236}">
                      <a16:creationId xmlns:a16="http://schemas.microsoft.com/office/drawing/2014/main" id="{2D1FCCE0-4C9B-4A42-A62E-8ED6BB8F598C}"/>
                    </a:ext>
                  </a:extLst>
                </p:cNvPr>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22" name="Rectangle 566">
                  <a:extLst>
                    <a:ext uri="{FF2B5EF4-FFF2-40B4-BE49-F238E27FC236}">
                      <a16:creationId xmlns:a16="http://schemas.microsoft.com/office/drawing/2014/main" id="{9C0D2E8A-6C94-407C-B676-5B08894E845E}"/>
                    </a:ext>
                  </a:extLst>
                </p:cNvPr>
                <p:cNvSpPr>
                  <a:spLocks noChangeArrowheads="1"/>
                </p:cNvSpPr>
                <p:nvPr/>
              </p:nvSpPr>
              <p:spPr bwMode="auto">
                <a:xfrm>
                  <a:off x="236"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1" name="Group 567">
                <a:extLst>
                  <a:ext uri="{FF2B5EF4-FFF2-40B4-BE49-F238E27FC236}">
                    <a16:creationId xmlns:a16="http://schemas.microsoft.com/office/drawing/2014/main" id="{C7AC565D-A985-46AA-B18B-9078B2706F9F}"/>
                  </a:ext>
                </a:extLst>
              </p:cNvPr>
              <p:cNvGrpSpPr>
                <a:grpSpLocks/>
              </p:cNvGrpSpPr>
              <p:nvPr/>
            </p:nvGrpSpPr>
            <p:grpSpPr bwMode="auto">
              <a:xfrm>
                <a:off x="472" y="382"/>
                <a:ext cx="236" cy="382"/>
                <a:chOff x="472" y="382"/>
                <a:chExt cx="236" cy="382"/>
              </a:xfrm>
            </p:grpSpPr>
            <p:sp>
              <p:nvSpPr>
                <p:cNvPr id="21619" name="Rectangle 568">
                  <a:extLst>
                    <a:ext uri="{FF2B5EF4-FFF2-40B4-BE49-F238E27FC236}">
                      <a16:creationId xmlns:a16="http://schemas.microsoft.com/office/drawing/2014/main" id="{A3A48739-54A2-4959-9CB7-DCB262B0E6EA}"/>
                    </a:ext>
                  </a:extLst>
                </p:cNvPr>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21620" name="Rectangle 569">
                  <a:extLst>
                    <a:ext uri="{FF2B5EF4-FFF2-40B4-BE49-F238E27FC236}">
                      <a16:creationId xmlns:a16="http://schemas.microsoft.com/office/drawing/2014/main" id="{DCFDA971-4A4D-40E3-B07C-3A9E70F7A94C}"/>
                    </a:ext>
                  </a:extLst>
                </p:cNvPr>
                <p:cNvSpPr>
                  <a:spLocks noChangeArrowheads="1"/>
                </p:cNvSpPr>
                <p:nvPr/>
              </p:nvSpPr>
              <p:spPr bwMode="auto">
                <a:xfrm>
                  <a:off x="472"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2" name="Group 570">
                <a:extLst>
                  <a:ext uri="{FF2B5EF4-FFF2-40B4-BE49-F238E27FC236}">
                    <a16:creationId xmlns:a16="http://schemas.microsoft.com/office/drawing/2014/main" id="{C951ABE7-7D8A-4DED-853B-04893F9590D8}"/>
                  </a:ext>
                </a:extLst>
              </p:cNvPr>
              <p:cNvGrpSpPr>
                <a:grpSpLocks/>
              </p:cNvGrpSpPr>
              <p:nvPr/>
            </p:nvGrpSpPr>
            <p:grpSpPr bwMode="auto">
              <a:xfrm>
                <a:off x="708" y="382"/>
                <a:ext cx="236" cy="382"/>
                <a:chOff x="708" y="382"/>
                <a:chExt cx="236" cy="382"/>
              </a:xfrm>
            </p:grpSpPr>
            <p:sp>
              <p:nvSpPr>
                <p:cNvPr id="21617" name="Rectangle 571">
                  <a:extLst>
                    <a:ext uri="{FF2B5EF4-FFF2-40B4-BE49-F238E27FC236}">
                      <a16:creationId xmlns:a16="http://schemas.microsoft.com/office/drawing/2014/main" id="{39C2FD0A-0625-4669-812B-B566A063106A}"/>
                    </a:ext>
                  </a:extLst>
                </p:cNvPr>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18" name="Rectangle 572">
                  <a:extLst>
                    <a:ext uri="{FF2B5EF4-FFF2-40B4-BE49-F238E27FC236}">
                      <a16:creationId xmlns:a16="http://schemas.microsoft.com/office/drawing/2014/main" id="{19EAC10E-EC70-4E24-B76D-0C362C5D3036}"/>
                    </a:ext>
                  </a:extLst>
                </p:cNvPr>
                <p:cNvSpPr>
                  <a:spLocks noChangeArrowheads="1"/>
                </p:cNvSpPr>
                <p:nvPr/>
              </p:nvSpPr>
              <p:spPr bwMode="auto">
                <a:xfrm>
                  <a:off x="708"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3" name="Group 573">
                <a:extLst>
                  <a:ext uri="{FF2B5EF4-FFF2-40B4-BE49-F238E27FC236}">
                    <a16:creationId xmlns:a16="http://schemas.microsoft.com/office/drawing/2014/main" id="{8EB78D40-9A98-4E54-B778-A30054A70932}"/>
                  </a:ext>
                </a:extLst>
              </p:cNvPr>
              <p:cNvGrpSpPr>
                <a:grpSpLocks/>
              </p:cNvGrpSpPr>
              <p:nvPr/>
            </p:nvGrpSpPr>
            <p:grpSpPr bwMode="auto">
              <a:xfrm>
                <a:off x="0" y="764"/>
                <a:ext cx="236" cy="382"/>
                <a:chOff x="0" y="764"/>
                <a:chExt cx="236" cy="382"/>
              </a:xfrm>
            </p:grpSpPr>
            <p:sp>
              <p:nvSpPr>
                <p:cNvPr id="21615" name="Rectangle 574">
                  <a:extLst>
                    <a:ext uri="{FF2B5EF4-FFF2-40B4-BE49-F238E27FC236}">
                      <a16:creationId xmlns:a16="http://schemas.microsoft.com/office/drawing/2014/main" id="{D0F8B894-AF4B-47DF-9142-0C16FEF150D0}"/>
                    </a:ext>
                  </a:extLst>
                </p:cNvPr>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16" name="Rectangle 575">
                  <a:extLst>
                    <a:ext uri="{FF2B5EF4-FFF2-40B4-BE49-F238E27FC236}">
                      <a16:creationId xmlns:a16="http://schemas.microsoft.com/office/drawing/2014/main" id="{743D65C8-38FF-457C-9626-525476F734AD}"/>
                    </a:ext>
                  </a:extLst>
                </p:cNvPr>
                <p:cNvSpPr>
                  <a:spLocks noChangeArrowheads="1"/>
                </p:cNvSpPr>
                <p:nvPr/>
              </p:nvSpPr>
              <p:spPr bwMode="auto">
                <a:xfrm>
                  <a:off x="0"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4" name="Group 576">
                <a:extLst>
                  <a:ext uri="{FF2B5EF4-FFF2-40B4-BE49-F238E27FC236}">
                    <a16:creationId xmlns:a16="http://schemas.microsoft.com/office/drawing/2014/main" id="{D85954CC-CB78-442A-AF69-A7BBBA811156}"/>
                  </a:ext>
                </a:extLst>
              </p:cNvPr>
              <p:cNvGrpSpPr>
                <a:grpSpLocks/>
              </p:cNvGrpSpPr>
              <p:nvPr/>
            </p:nvGrpSpPr>
            <p:grpSpPr bwMode="auto">
              <a:xfrm>
                <a:off x="236" y="764"/>
                <a:ext cx="236" cy="382"/>
                <a:chOff x="236" y="764"/>
                <a:chExt cx="236" cy="382"/>
              </a:xfrm>
            </p:grpSpPr>
            <p:sp>
              <p:nvSpPr>
                <p:cNvPr id="21613" name="Rectangle 577">
                  <a:extLst>
                    <a:ext uri="{FF2B5EF4-FFF2-40B4-BE49-F238E27FC236}">
                      <a16:creationId xmlns:a16="http://schemas.microsoft.com/office/drawing/2014/main" id="{15380B47-C432-42D0-934F-5FB204585395}"/>
                    </a:ext>
                  </a:extLst>
                </p:cNvPr>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14" name="Rectangle 578">
                  <a:extLst>
                    <a:ext uri="{FF2B5EF4-FFF2-40B4-BE49-F238E27FC236}">
                      <a16:creationId xmlns:a16="http://schemas.microsoft.com/office/drawing/2014/main" id="{BDEFC9CD-40C2-449C-82FB-93432E2C45CC}"/>
                    </a:ext>
                  </a:extLst>
                </p:cNvPr>
                <p:cNvSpPr>
                  <a:spLocks noChangeArrowheads="1"/>
                </p:cNvSpPr>
                <p:nvPr/>
              </p:nvSpPr>
              <p:spPr bwMode="auto">
                <a:xfrm>
                  <a:off x="236"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5" name="Group 579">
                <a:extLst>
                  <a:ext uri="{FF2B5EF4-FFF2-40B4-BE49-F238E27FC236}">
                    <a16:creationId xmlns:a16="http://schemas.microsoft.com/office/drawing/2014/main" id="{0F9863B3-4862-46E8-89A7-528A5DE2C1D8}"/>
                  </a:ext>
                </a:extLst>
              </p:cNvPr>
              <p:cNvGrpSpPr>
                <a:grpSpLocks/>
              </p:cNvGrpSpPr>
              <p:nvPr/>
            </p:nvGrpSpPr>
            <p:grpSpPr bwMode="auto">
              <a:xfrm>
                <a:off x="472" y="764"/>
                <a:ext cx="236" cy="382"/>
                <a:chOff x="472" y="764"/>
                <a:chExt cx="236" cy="382"/>
              </a:xfrm>
            </p:grpSpPr>
            <p:sp>
              <p:nvSpPr>
                <p:cNvPr id="21611" name="Rectangle 580">
                  <a:extLst>
                    <a:ext uri="{FF2B5EF4-FFF2-40B4-BE49-F238E27FC236}">
                      <a16:creationId xmlns:a16="http://schemas.microsoft.com/office/drawing/2014/main" id="{C914CC73-1C85-421F-B049-CF02D24EE326}"/>
                    </a:ext>
                  </a:extLst>
                </p:cNvPr>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12" name="Rectangle 581">
                  <a:extLst>
                    <a:ext uri="{FF2B5EF4-FFF2-40B4-BE49-F238E27FC236}">
                      <a16:creationId xmlns:a16="http://schemas.microsoft.com/office/drawing/2014/main" id="{B1DAC324-4374-4A4E-A479-55819986C0DF}"/>
                    </a:ext>
                  </a:extLst>
                </p:cNvPr>
                <p:cNvSpPr>
                  <a:spLocks noChangeArrowheads="1"/>
                </p:cNvSpPr>
                <p:nvPr/>
              </p:nvSpPr>
              <p:spPr bwMode="auto">
                <a:xfrm>
                  <a:off x="472"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6" name="Group 582">
                <a:extLst>
                  <a:ext uri="{FF2B5EF4-FFF2-40B4-BE49-F238E27FC236}">
                    <a16:creationId xmlns:a16="http://schemas.microsoft.com/office/drawing/2014/main" id="{AEDF9DD4-E0A6-413E-A680-C7C310D50722}"/>
                  </a:ext>
                </a:extLst>
              </p:cNvPr>
              <p:cNvGrpSpPr>
                <a:grpSpLocks/>
              </p:cNvGrpSpPr>
              <p:nvPr/>
            </p:nvGrpSpPr>
            <p:grpSpPr bwMode="auto">
              <a:xfrm>
                <a:off x="708" y="764"/>
                <a:ext cx="236" cy="382"/>
                <a:chOff x="708" y="764"/>
                <a:chExt cx="236" cy="382"/>
              </a:xfrm>
            </p:grpSpPr>
            <p:sp>
              <p:nvSpPr>
                <p:cNvPr id="21609" name="Rectangle 583">
                  <a:extLst>
                    <a:ext uri="{FF2B5EF4-FFF2-40B4-BE49-F238E27FC236}">
                      <a16:creationId xmlns:a16="http://schemas.microsoft.com/office/drawing/2014/main" id="{FBE3228E-3D65-4C10-BBB2-088EEDAF53A8}"/>
                    </a:ext>
                  </a:extLst>
                </p:cNvPr>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10" name="Rectangle 584">
                  <a:extLst>
                    <a:ext uri="{FF2B5EF4-FFF2-40B4-BE49-F238E27FC236}">
                      <a16:creationId xmlns:a16="http://schemas.microsoft.com/office/drawing/2014/main" id="{D1DB4BD6-ABC6-4CF7-AA50-DA5E842572B0}"/>
                    </a:ext>
                  </a:extLst>
                </p:cNvPr>
                <p:cNvSpPr>
                  <a:spLocks noChangeArrowheads="1"/>
                </p:cNvSpPr>
                <p:nvPr/>
              </p:nvSpPr>
              <p:spPr bwMode="auto">
                <a:xfrm>
                  <a:off x="708"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7" name="Group 585">
                <a:extLst>
                  <a:ext uri="{FF2B5EF4-FFF2-40B4-BE49-F238E27FC236}">
                    <a16:creationId xmlns:a16="http://schemas.microsoft.com/office/drawing/2014/main" id="{0E36FA93-5EA0-4A3E-9CAD-99076D24EB3C}"/>
                  </a:ext>
                </a:extLst>
              </p:cNvPr>
              <p:cNvGrpSpPr>
                <a:grpSpLocks/>
              </p:cNvGrpSpPr>
              <p:nvPr/>
            </p:nvGrpSpPr>
            <p:grpSpPr bwMode="auto">
              <a:xfrm>
                <a:off x="0" y="1146"/>
                <a:ext cx="236" cy="382"/>
                <a:chOff x="0" y="1146"/>
                <a:chExt cx="236" cy="382"/>
              </a:xfrm>
            </p:grpSpPr>
            <p:sp>
              <p:nvSpPr>
                <p:cNvPr id="21607" name="Rectangle 586">
                  <a:extLst>
                    <a:ext uri="{FF2B5EF4-FFF2-40B4-BE49-F238E27FC236}">
                      <a16:creationId xmlns:a16="http://schemas.microsoft.com/office/drawing/2014/main" id="{F612252E-E5A6-40F1-8F58-A15C35A149AC}"/>
                    </a:ext>
                  </a:extLst>
                </p:cNvPr>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08" name="Rectangle 587">
                  <a:extLst>
                    <a:ext uri="{FF2B5EF4-FFF2-40B4-BE49-F238E27FC236}">
                      <a16:creationId xmlns:a16="http://schemas.microsoft.com/office/drawing/2014/main" id="{BEC64D8E-0E94-44CA-B685-D9C4DC7BFD41}"/>
                    </a:ext>
                  </a:extLst>
                </p:cNvPr>
                <p:cNvSpPr>
                  <a:spLocks noChangeArrowheads="1"/>
                </p:cNvSpPr>
                <p:nvPr/>
              </p:nvSpPr>
              <p:spPr bwMode="auto">
                <a:xfrm>
                  <a:off x="0"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8" name="Group 588">
                <a:extLst>
                  <a:ext uri="{FF2B5EF4-FFF2-40B4-BE49-F238E27FC236}">
                    <a16:creationId xmlns:a16="http://schemas.microsoft.com/office/drawing/2014/main" id="{BCE0AC51-EF1F-40DA-B20B-BD96934044D5}"/>
                  </a:ext>
                </a:extLst>
              </p:cNvPr>
              <p:cNvGrpSpPr>
                <a:grpSpLocks/>
              </p:cNvGrpSpPr>
              <p:nvPr/>
            </p:nvGrpSpPr>
            <p:grpSpPr bwMode="auto">
              <a:xfrm>
                <a:off x="236" y="1146"/>
                <a:ext cx="236" cy="382"/>
                <a:chOff x="236" y="1146"/>
                <a:chExt cx="236" cy="382"/>
              </a:xfrm>
            </p:grpSpPr>
            <p:sp>
              <p:nvSpPr>
                <p:cNvPr id="21605" name="Rectangle 589">
                  <a:extLst>
                    <a:ext uri="{FF2B5EF4-FFF2-40B4-BE49-F238E27FC236}">
                      <a16:creationId xmlns:a16="http://schemas.microsoft.com/office/drawing/2014/main" id="{57DEF67B-9F97-4FD6-8146-009CBB26C244}"/>
                    </a:ext>
                  </a:extLst>
                </p:cNvPr>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06" name="Rectangle 590">
                  <a:extLst>
                    <a:ext uri="{FF2B5EF4-FFF2-40B4-BE49-F238E27FC236}">
                      <a16:creationId xmlns:a16="http://schemas.microsoft.com/office/drawing/2014/main" id="{5EC6A5DF-D83C-463B-BC83-3BF0CC53DBC1}"/>
                    </a:ext>
                  </a:extLst>
                </p:cNvPr>
                <p:cNvSpPr>
                  <a:spLocks noChangeArrowheads="1"/>
                </p:cNvSpPr>
                <p:nvPr/>
              </p:nvSpPr>
              <p:spPr bwMode="auto">
                <a:xfrm>
                  <a:off x="236"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9" name="Group 591">
                <a:extLst>
                  <a:ext uri="{FF2B5EF4-FFF2-40B4-BE49-F238E27FC236}">
                    <a16:creationId xmlns:a16="http://schemas.microsoft.com/office/drawing/2014/main" id="{3BADF23D-67BF-4ED7-AC3F-646733036AAE}"/>
                  </a:ext>
                </a:extLst>
              </p:cNvPr>
              <p:cNvGrpSpPr>
                <a:grpSpLocks/>
              </p:cNvGrpSpPr>
              <p:nvPr/>
            </p:nvGrpSpPr>
            <p:grpSpPr bwMode="auto">
              <a:xfrm>
                <a:off x="472" y="1146"/>
                <a:ext cx="236" cy="382"/>
                <a:chOff x="472" y="1146"/>
                <a:chExt cx="236" cy="382"/>
              </a:xfrm>
            </p:grpSpPr>
            <p:sp>
              <p:nvSpPr>
                <p:cNvPr id="21603" name="Rectangle 592">
                  <a:extLst>
                    <a:ext uri="{FF2B5EF4-FFF2-40B4-BE49-F238E27FC236}">
                      <a16:creationId xmlns:a16="http://schemas.microsoft.com/office/drawing/2014/main" id="{FB56D25B-EB68-4021-A90D-112B513A47B3}"/>
                    </a:ext>
                  </a:extLst>
                </p:cNvPr>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04" name="Rectangle 593">
                  <a:extLst>
                    <a:ext uri="{FF2B5EF4-FFF2-40B4-BE49-F238E27FC236}">
                      <a16:creationId xmlns:a16="http://schemas.microsoft.com/office/drawing/2014/main" id="{99859AD2-9EF5-4FBF-B47F-DB4E90FDF18E}"/>
                    </a:ext>
                  </a:extLst>
                </p:cNvPr>
                <p:cNvSpPr>
                  <a:spLocks noChangeArrowheads="1"/>
                </p:cNvSpPr>
                <p:nvPr/>
              </p:nvSpPr>
              <p:spPr bwMode="auto">
                <a:xfrm>
                  <a:off x="472"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00" name="Group 594">
                <a:extLst>
                  <a:ext uri="{FF2B5EF4-FFF2-40B4-BE49-F238E27FC236}">
                    <a16:creationId xmlns:a16="http://schemas.microsoft.com/office/drawing/2014/main" id="{B4F4E484-A646-4568-AB6E-C64383B8216C}"/>
                  </a:ext>
                </a:extLst>
              </p:cNvPr>
              <p:cNvGrpSpPr>
                <a:grpSpLocks/>
              </p:cNvGrpSpPr>
              <p:nvPr/>
            </p:nvGrpSpPr>
            <p:grpSpPr bwMode="auto">
              <a:xfrm>
                <a:off x="708" y="1146"/>
                <a:ext cx="236" cy="382"/>
                <a:chOff x="708" y="1146"/>
                <a:chExt cx="236" cy="382"/>
              </a:xfrm>
            </p:grpSpPr>
            <p:sp>
              <p:nvSpPr>
                <p:cNvPr id="21601" name="Rectangle 595">
                  <a:extLst>
                    <a:ext uri="{FF2B5EF4-FFF2-40B4-BE49-F238E27FC236}">
                      <a16:creationId xmlns:a16="http://schemas.microsoft.com/office/drawing/2014/main" id="{A1623182-6555-462D-A961-FD63FB21F465}"/>
                    </a:ext>
                  </a:extLst>
                </p:cNvPr>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602" name="Rectangle 596">
                  <a:extLst>
                    <a:ext uri="{FF2B5EF4-FFF2-40B4-BE49-F238E27FC236}">
                      <a16:creationId xmlns:a16="http://schemas.microsoft.com/office/drawing/2014/main" id="{C99AE5E7-FB21-4902-8F8D-AE03BB68AB84}"/>
                    </a:ext>
                  </a:extLst>
                </p:cNvPr>
                <p:cNvSpPr>
                  <a:spLocks noChangeArrowheads="1"/>
                </p:cNvSpPr>
                <p:nvPr/>
              </p:nvSpPr>
              <p:spPr bwMode="auto">
                <a:xfrm>
                  <a:off x="708"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584" name="Rectangle 597">
              <a:extLst>
                <a:ext uri="{FF2B5EF4-FFF2-40B4-BE49-F238E27FC236}">
                  <a16:creationId xmlns:a16="http://schemas.microsoft.com/office/drawing/2014/main" id="{A5AA1633-5F65-4333-AC0E-C8482863C7A5}"/>
                </a:ext>
              </a:extLst>
            </p:cNvPr>
            <p:cNvSpPr>
              <a:spLocks noChangeArrowheads="1"/>
            </p:cNvSpPr>
            <p:nvPr/>
          </p:nvSpPr>
          <p:spPr bwMode="auto">
            <a:xfrm>
              <a:off x="-3" y="-3"/>
              <a:ext cx="950" cy="1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5" name="Group 598">
            <a:extLst>
              <a:ext uri="{FF2B5EF4-FFF2-40B4-BE49-F238E27FC236}">
                <a16:creationId xmlns:a16="http://schemas.microsoft.com/office/drawing/2014/main" id="{05DCF6FA-F38D-408C-B810-EEDF7F59A114}"/>
              </a:ext>
            </a:extLst>
          </p:cNvPr>
          <p:cNvGrpSpPr>
            <a:grpSpLocks noChangeAspect="1"/>
          </p:cNvGrpSpPr>
          <p:nvPr/>
        </p:nvGrpSpPr>
        <p:grpSpPr bwMode="auto">
          <a:xfrm>
            <a:off x="6324600" y="4429125"/>
            <a:ext cx="1524000" cy="1143000"/>
            <a:chOff x="-3" y="-3"/>
            <a:chExt cx="950" cy="1534"/>
          </a:xfrm>
        </p:grpSpPr>
        <p:grpSp>
          <p:nvGrpSpPr>
            <p:cNvPr id="21533" name="Group 599">
              <a:extLst>
                <a:ext uri="{FF2B5EF4-FFF2-40B4-BE49-F238E27FC236}">
                  <a16:creationId xmlns:a16="http://schemas.microsoft.com/office/drawing/2014/main" id="{9E77DC43-18BD-43C9-88D1-FD93302903BA}"/>
                </a:ext>
              </a:extLst>
            </p:cNvPr>
            <p:cNvGrpSpPr>
              <a:grpSpLocks noChangeAspect="1"/>
            </p:cNvGrpSpPr>
            <p:nvPr/>
          </p:nvGrpSpPr>
          <p:grpSpPr bwMode="auto">
            <a:xfrm>
              <a:off x="0" y="0"/>
              <a:ext cx="944" cy="1528"/>
              <a:chOff x="0" y="0"/>
              <a:chExt cx="944" cy="1528"/>
            </a:xfrm>
          </p:grpSpPr>
          <p:grpSp>
            <p:nvGrpSpPr>
              <p:cNvPr id="21535" name="Group 600">
                <a:extLst>
                  <a:ext uri="{FF2B5EF4-FFF2-40B4-BE49-F238E27FC236}">
                    <a16:creationId xmlns:a16="http://schemas.microsoft.com/office/drawing/2014/main" id="{CE92816C-9689-4EC7-AA71-4F3C7FF71322}"/>
                  </a:ext>
                </a:extLst>
              </p:cNvPr>
              <p:cNvGrpSpPr>
                <a:grpSpLocks noChangeAspect="1"/>
              </p:cNvGrpSpPr>
              <p:nvPr/>
            </p:nvGrpSpPr>
            <p:grpSpPr bwMode="auto">
              <a:xfrm>
                <a:off x="0" y="0"/>
                <a:ext cx="236" cy="382"/>
                <a:chOff x="0" y="0"/>
                <a:chExt cx="236" cy="382"/>
              </a:xfrm>
            </p:grpSpPr>
            <p:sp>
              <p:nvSpPr>
                <p:cNvPr id="21581" name="Rectangle 601">
                  <a:extLst>
                    <a:ext uri="{FF2B5EF4-FFF2-40B4-BE49-F238E27FC236}">
                      <a16:creationId xmlns:a16="http://schemas.microsoft.com/office/drawing/2014/main" id="{9C4FAA08-0D62-4B44-8270-7A6F23FE7289}"/>
                    </a:ext>
                  </a:extLst>
                </p:cNvPr>
                <p:cNvSpPr>
                  <a:spLocks noChangeAspect="1"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anose="02020603050405020304" pitchFamily="18" charset="0"/>
                    <a:ea typeface="宋体" panose="02010600030101010101" pitchFamily="2" charset="-122"/>
                  </a:endParaRPr>
                </a:p>
              </p:txBody>
            </p:sp>
            <p:sp>
              <p:nvSpPr>
                <p:cNvPr id="21582" name="Rectangle 602">
                  <a:extLst>
                    <a:ext uri="{FF2B5EF4-FFF2-40B4-BE49-F238E27FC236}">
                      <a16:creationId xmlns:a16="http://schemas.microsoft.com/office/drawing/2014/main" id="{630DA78E-3E31-4C01-ACCE-C690E86EA037}"/>
                    </a:ext>
                  </a:extLst>
                </p:cNvPr>
                <p:cNvSpPr>
                  <a:spLocks noChangeAspect="1" noChangeArrowheads="1"/>
                </p:cNvSpPr>
                <p:nvPr/>
              </p:nvSpPr>
              <p:spPr bwMode="auto">
                <a:xfrm>
                  <a:off x="0"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6" name="Group 603">
                <a:extLst>
                  <a:ext uri="{FF2B5EF4-FFF2-40B4-BE49-F238E27FC236}">
                    <a16:creationId xmlns:a16="http://schemas.microsoft.com/office/drawing/2014/main" id="{46D215E3-D31E-4DF5-A931-E67B50A1BCA2}"/>
                  </a:ext>
                </a:extLst>
              </p:cNvPr>
              <p:cNvGrpSpPr>
                <a:grpSpLocks noChangeAspect="1"/>
              </p:cNvGrpSpPr>
              <p:nvPr/>
            </p:nvGrpSpPr>
            <p:grpSpPr bwMode="auto">
              <a:xfrm>
                <a:off x="236" y="0"/>
                <a:ext cx="236" cy="382"/>
                <a:chOff x="236" y="0"/>
                <a:chExt cx="236" cy="382"/>
              </a:xfrm>
            </p:grpSpPr>
            <p:sp>
              <p:nvSpPr>
                <p:cNvPr id="21579" name="Rectangle 604">
                  <a:extLst>
                    <a:ext uri="{FF2B5EF4-FFF2-40B4-BE49-F238E27FC236}">
                      <a16:creationId xmlns:a16="http://schemas.microsoft.com/office/drawing/2014/main" id="{7CAED699-E48F-4DE8-B472-B4B725BC4A4A}"/>
                    </a:ext>
                  </a:extLst>
                </p:cNvPr>
                <p:cNvSpPr>
                  <a:spLocks noChangeAspect="1"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a:p>
                  <a:pPr algn="ctr" eaLnBrk="1" hangingPunct="1"/>
                  <a:r>
                    <a:rPr lang="zh-CN" altLang="en-US" sz="1000">
                      <a:latin typeface="Times" panose="02020603050405020304" pitchFamily="18" charset="0"/>
                      <a:ea typeface="宋体" panose="02010600030101010101" pitchFamily="2" charset="-122"/>
                      <a:cs typeface="Times New Roman" panose="02020603050405020304" pitchFamily="18" charset="0"/>
                    </a:rPr>
                    <a:t>  </a:t>
                  </a:r>
                </a:p>
                <a:p>
                  <a:pPr algn="just" eaLnBrk="1" hangingPunct="1"/>
                  <a:endParaRPr lang="zh-CN" altLang="en-US" sz="2400">
                    <a:latin typeface="Times" panose="02020603050405020304" pitchFamily="18" charset="0"/>
                    <a:ea typeface="宋体" panose="02010600030101010101" pitchFamily="2" charset="-122"/>
                    <a:cs typeface="Times New Roman" panose="02020603050405020304" pitchFamily="18" charset="0"/>
                  </a:endParaRPr>
                </a:p>
              </p:txBody>
            </p:sp>
            <p:sp>
              <p:nvSpPr>
                <p:cNvPr id="21580" name="Rectangle 605">
                  <a:extLst>
                    <a:ext uri="{FF2B5EF4-FFF2-40B4-BE49-F238E27FC236}">
                      <a16:creationId xmlns:a16="http://schemas.microsoft.com/office/drawing/2014/main" id="{5684E525-EB13-45CF-9066-05ED3E7C1CDC}"/>
                    </a:ext>
                  </a:extLst>
                </p:cNvPr>
                <p:cNvSpPr>
                  <a:spLocks noChangeAspect="1" noChangeArrowheads="1"/>
                </p:cNvSpPr>
                <p:nvPr/>
              </p:nvSpPr>
              <p:spPr bwMode="auto">
                <a:xfrm>
                  <a:off x="236"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7" name="Group 606">
                <a:extLst>
                  <a:ext uri="{FF2B5EF4-FFF2-40B4-BE49-F238E27FC236}">
                    <a16:creationId xmlns:a16="http://schemas.microsoft.com/office/drawing/2014/main" id="{375FC370-318F-4717-9F45-2A8D0AB808A2}"/>
                  </a:ext>
                </a:extLst>
              </p:cNvPr>
              <p:cNvGrpSpPr>
                <a:grpSpLocks noChangeAspect="1"/>
              </p:cNvGrpSpPr>
              <p:nvPr/>
            </p:nvGrpSpPr>
            <p:grpSpPr bwMode="auto">
              <a:xfrm>
                <a:off x="472" y="0"/>
                <a:ext cx="236" cy="382"/>
                <a:chOff x="472" y="0"/>
                <a:chExt cx="236" cy="382"/>
              </a:xfrm>
            </p:grpSpPr>
            <p:sp>
              <p:nvSpPr>
                <p:cNvPr id="21577" name="Rectangle 607">
                  <a:extLst>
                    <a:ext uri="{FF2B5EF4-FFF2-40B4-BE49-F238E27FC236}">
                      <a16:creationId xmlns:a16="http://schemas.microsoft.com/office/drawing/2014/main" id="{5D696154-31AD-492B-9581-2A91EEE9F0B3}"/>
                    </a:ext>
                  </a:extLst>
                </p:cNvPr>
                <p:cNvSpPr>
                  <a:spLocks noChangeAspect="1"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78" name="Rectangle 608">
                  <a:extLst>
                    <a:ext uri="{FF2B5EF4-FFF2-40B4-BE49-F238E27FC236}">
                      <a16:creationId xmlns:a16="http://schemas.microsoft.com/office/drawing/2014/main" id="{24A62B7A-3254-4191-890D-751BA75B7AE2}"/>
                    </a:ext>
                  </a:extLst>
                </p:cNvPr>
                <p:cNvSpPr>
                  <a:spLocks noChangeAspect="1" noChangeArrowheads="1"/>
                </p:cNvSpPr>
                <p:nvPr/>
              </p:nvSpPr>
              <p:spPr bwMode="auto">
                <a:xfrm>
                  <a:off x="472"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8" name="Group 609">
                <a:extLst>
                  <a:ext uri="{FF2B5EF4-FFF2-40B4-BE49-F238E27FC236}">
                    <a16:creationId xmlns:a16="http://schemas.microsoft.com/office/drawing/2014/main" id="{2796212A-886F-4F53-92C3-8821570140CF}"/>
                  </a:ext>
                </a:extLst>
              </p:cNvPr>
              <p:cNvGrpSpPr>
                <a:grpSpLocks noChangeAspect="1"/>
              </p:cNvGrpSpPr>
              <p:nvPr/>
            </p:nvGrpSpPr>
            <p:grpSpPr bwMode="auto">
              <a:xfrm>
                <a:off x="708" y="0"/>
                <a:ext cx="236" cy="382"/>
                <a:chOff x="708" y="0"/>
                <a:chExt cx="236" cy="382"/>
              </a:xfrm>
            </p:grpSpPr>
            <p:sp>
              <p:nvSpPr>
                <p:cNvPr id="21575" name="Rectangle 610">
                  <a:extLst>
                    <a:ext uri="{FF2B5EF4-FFF2-40B4-BE49-F238E27FC236}">
                      <a16:creationId xmlns:a16="http://schemas.microsoft.com/office/drawing/2014/main" id="{1C589AA7-1B18-4CF3-B769-A12D7B8C94C4}"/>
                    </a:ext>
                  </a:extLst>
                </p:cNvPr>
                <p:cNvSpPr>
                  <a:spLocks noChangeAspect="1"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76" name="Rectangle 611">
                  <a:extLst>
                    <a:ext uri="{FF2B5EF4-FFF2-40B4-BE49-F238E27FC236}">
                      <a16:creationId xmlns:a16="http://schemas.microsoft.com/office/drawing/2014/main" id="{F5DC289E-6782-4B6B-A77D-F3135113764D}"/>
                    </a:ext>
                  </a:extLst>
                </p:cNvPr>
                <p:cNvSpPr>
                  <a:spLocks noChangeAspect="1" noChangeArrowheads="1"/>
                </p:cNvSpPr>
                <p:nvPr/>
              </p:nvSpPr>
              <p:spPr bwMode="auto">
                <a:xfrm>
                  <a:off x="708" y="0"/>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9" name="Group 612">
                <a:extLst>
                  <a:ext uri="{FF2B5EF4-FFF2-40B4-BE49-F238E27FC236}">
                    <a16:creationId xmlns:a16="http://schemas.microsoft.com/office/drawing/2014/main" id="{DF8448A1-4956-4A59-9134-23DDFB61EE49}"/>
                  </a:ext>
                </a:extLst>
              </p:cNvPr>
              <p:cNvGrpSpPr>
                <a:grpSpLocks noChangeAspect="1"/>
              </p:cNvGrpSpPr>
              <p:nvPr/>
            </p:nvGrpSpPr>
            <p:grpSpPr bwMode="auto">
              <a:xfrm>
                <a:off x="0" y="382"/>
                <a:ext cx="236" cy="382"/>
                <a:chOff x="0" y="382"/>
                <a:chExt cx="236" cy="382"/>
              </a:xfrm>
            </p:grpSpPr>
            <p:sp>
              <p:nvSpPr>
                <p:cNvPr id="21573" name="Rectangle 613">
                  <a:extLst>
                    <a:ext uri="{FF2B5EF4-FFF2-40B4-BE49-F238E27FC236}">
                      <a16:creationId xmlns:a16="http://schemas.microsoft.com/office/drawing/2014/main" id="{AB82E65C-3099-4187-A8B1-F1380023C91A}"/>
                    </a:ext>
                  </a:extLst>
                </p:cNvPr>
                <p:cNvSpPr>
                  <a:spLocks noChangeAspect="1"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anose="02020603050405020304" pitchFamily="18" charset="0"/>
                      <a:ea typeface="宋体" panose="02010600030101010101" pitchFamily="2" charset="-122"/>
                    </a:rPr>
                    <a:t> </a:t>
                  </a:r>
                </a:p>
                <a:p>
                  <a:pPr algn="ctr" eaLnBrk="1" hangingPunct="1"/>
                  <a:endParaRPr lang="zh-CN" altLang="en-US" sz="2400">
                    <a:latin typeface="Times" panose="02020603050405020304" pitchFamily="18" charset="0"/>
                    <a:ea typeface="宋体" panose="02010600030101010101" pitchFamily="2" charset="-122"/>
                  </a:endParaRPr>
                </a:p>
              </p:txBody>
            </p:sp>
            <p:sp>
              <p:nvSpPr>
                <p:cNvPr id="21574" name="Rectangle 614">
                  <a:extLst>
                    <a:ext uri="{FF2B5EF4-FFF2-40B4-BE49-F238E27FC236}">
                      <a16:creationId xmlns:a16="http://schemas.microsoft.com/office/drawing/2014/main" id="{68C4C3A8-AA91-4227-A340-F1567CB14F7D}"/>
                    </a:ext>
                  </a:extLst>
                </p:cNvPr>
                <p:cNvSpPr>
                  <a:spLocks noChangeAspect="1" noChangeArrowheads="1"/>
                </p:cNvSpPr>
                <p:nvPr/>
              </p:nvSpPr>
              <p:spPr bwMode="auto">
                <a:xfrm>
                  <a:off x="0"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0" name="Group 615">
                <a:extLst>
                  <a:ext uri="{FF2B5EF4-FFF2-40B4-BE49-F238E27FC236}">
                    <a16:creationId xmlns:a16="http://schemas.microsoft.com/office/drawing/2014/main" id="{5DF267B7-A330-48BB-8DBB-C22AD56723A0}"/>
                  </a:ext>
                </a:extLst>
              </p:cNvPr>
              <p:cNvGrpSpPr>
                <a:grpSpLocks noChangeAspect="1"/>
              </p:cNvGrpSpPr>
              <p:nvPr/>
            </p:nvGrpSpPr>
            <p:grpSpPr bwMode="auto">
              <a:xfrm>
                <a:off x="236" y="382"/>
                <a:ext cx="236" cy="382"/>
                <a:chOff x="236" y="382"/>
                <a:chExt cx="236" cy="382"/>
              </a:xfrm>
            </p:grpSpPr>
            <p:sp>
              <p:nvSpPr>
                <p:cNvPr id="21571" name="Rectangle 616">
                  <a:extLst>
                    <a:ext uri="{FF2B5EF4-FFF2-40B4-BE49-F238E27FC236}">
                      <a16:creationId xmlns:a16="http://schemas.microsoft.com/office/drawing/2014/main" id="{DCAB1B17-F7FB-478E-BCA2-71F389A4D0B3}"/>
                    </a:ext>
                  </a:extLst>
                </p:cNvPr>
                <p:cNvSpPr>
                  <a:spLocks noChangeAspect="1"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72" name="Rectangle 617">
                  <a:extLst>
                    <a:ext uri="{FF2B5EF4-FFF2-40B4-BE49-F238E27FC236}">
                      <a16:creationId xmlns:a16="http://schemas.microsoft.com/office/drawing/2014/main" id="{20F607D9-3DDB-480C-A2E5-7E3319E958DA}"/>
                    </a:ext>
                  </a:extLst>
                </p:cNvPr>
                <p:cNvSpPr>
                  <a:spLocks noChangeAspect="1" noChangeArrowheads="1"/>
                </p:cNvSpPr>
                <p:nvPr/>
              </p:nvSpPr>
              <p:spPr bwMode="auto">
                <a:xfrm>
                  <a:off x="236"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1" name="Group 618">
                <a:extLst>
                  <a:ext uri="{FF2B5EF4-FFF2-40B4-BE49-F238E27FC236}">
                    <a16:creationId xmlns:a16="http://schemas.microsoft.com/office/drawing/2014/main" id="{6C855B50-4AB5-4596-A463-B981E9026E4C}"/>
                  </a:ext>
                </a:extLst>
              </p:cNvPr>
              <p:cNvGrpSpPr>
                <a:grpSpLocks noChangeAspect="1"/>
              </p:cNvGrpSpPr>
              <p:nvPr/>
            </p:nvGrpSpPr>
            <p:grpSpPr bwMode="auto">
              <a:xfrm>
                <a:off x="472" y="382"/>
                <a:ext cx="236" cy="382"/>
                <a:chOff x="472" y="382"/>
                <a:chExt cx="236" cy="382"/>
              </a:xfrm>
            </p:grpSpPr>
            <p:sp>
              <p:nvSpPr>
                <p:cNvPr id="21569" name="Rectangle 619">
                  <a:extLst>
                    <a:ext uri="{FF2B5EF4-FFF2-40B4-BE49-F238E27FC236}">
                      <a16:creationId xmlns:a16="http://schemas.microsoft.com/office/drawing/2014/main" id="{C313B4B5-C151-46A7-8EAB-AFED975964E9}"/>
                    </a:ext>
                  </a:extLst>
                </p:cNvPr>
                <p:cNvSpPr>
                  <a:spLocks noChangeAspect="1"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70" name="Rectangle 620">
                  <a:extLst>
                    <a:ext uri="{FF2B5EF4-FFF2-40B4-BE49-F238E27FC236}">
                      <a16:creationId xmlns:a16="http://schemas.microsoft.com/office/drawing/2014/main" id="{4B2E89EF-E2B5-4B0E-A066-C7EA523A585D}"/>
                    </a:ext>
                  </a:extLst>
                </p:cNvPr>
                <p:cNvSpPr>
                  <a:spLocks noChangeAspect="1" noChangeArrowheads="1"/>
                </p:cNvSpPr>
                <p:nvPr/>
              </p:nvSpPr>
              <p:spPr bwMode="auto">
                <a:xfrm>
                  <a:off x="472"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2" name="Group 621">
                <a:extLst>
                  <a:ext uri="{FF2B5EF4-FFF2-40B4-BE49-F238E27FC236}">
                    <a16:creationId xmlns:a16="http://schemas.microsoft.com/office/drawing/2014/main" id="{F58F0489-C1E7-467F-8731-D22B880AC30F}"/>
                  </a:ext>
                </a:extLst>
              </p:cNvPr>
              <p:cNvGrpSpPr>
                <a:grpSpLocks noChangeAspect="1"/>
              </p:cNvGrpSpPr>
              <p:nvPr/>
            </p:nvGrpSpPr>
            <p:grpSpPr bwMode="auto">
              <a:xfrm>
                <a:off x="708" y="382"/>
                <a:ext cx="236" cy="382"/>
                <a:chOff x="708" y="382"/>
                <a:chExt cx="236" cy="382"/>
              </a:xfrm>
            </p:grpSpPr>
            <p:sp>
              <p:nvSpPr>
                <p:cNvPr id="21567" name="Rectangle 622">
                  <a:extLst>
                    <a:ext uri="{FF2B5EF4-FFF2-40B4-BE49-F238E27FC236}">
                      <a16:creationId xmlns:a16="http://schemas.microsoft.com/office/drawing/2014/main" id="{4F83B547-5D1F-449C-B59C-9C26CD4E2222}"/>
                    </a:ext>
                  </a:extLst>
                </p:cNvPr>
                <p:cNvSpPr>
                  <a:spLocks noChangeAspect="1"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sz="2400">
                    <a:latin typeface="Times" panose="02020603050405020304" pitchFamily="18" charset="0"/>
                    <a:ea typeface="宋体" panose="02010600030101010101" pitchFamily="2" charset="-122"/>
                    <a:cs typeface="Times New Roman" panose="02020603050405020304" pitchFamily="18" charset="0"/>
                  </a:endParaRPr>
                </a:p>
                <a:p>
                  <a:pPr algn="just" eaLnBrk="1" hangingPunct="1"/>
                  <a:endParaRPr lang="zh-CN" altLang="en-US" sz="2400">
                    <a:latin typeface="Times" panose="02020603050405020304" pitchFamily="18" charset="0"/>
                    <a:ea typeface="宋体" panose="02010600030101010101" pitchFamily="2" charset="-122"/>
                    <a:cs typeface="Times New Roman" panose="02020603050405020304" pitchFamily="18" charset="0"/>
                  </a:endParaRPr>
                </a:p>
              </p:txBody>
            </p:sp>
            <p:sp>
              <p:nvSpPr>
                <p:cNvPr id="21568" name="Rectangle 623">
                  <a:extLst>
                    <a:ext uri="{FF2B5EF4-FFF2-40B4-BE49-F238E27FC236}">
                      <a16:creationId xmlns:a16="http://schemas.microsoft.com/office/drawing/2014/main" id="{1BFCE329-1205-43D5-A3B4-EDE657C090DD}"/>
                    </a:ext>
                  </a:extLst>
                </p:cNvPr>
                <p:cNvSpPr>
                  <a:spLocks noChangeAspect="1" noChangeArrowheads="1"/>
                </p:cNvSpPr>
                <p:nvPr/>
              </p:nvSpPr>
              <p:spPr bwMode="auto">
                <a:xfrm>
                  <a:off x="708" y="382"/>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3" name="Group 624">
                <a:extLst>
                  <a:ext uri="{FF2B5EF4-FFF2-40B4-BE49-F238E27FC236}">
                    <a16:creationId xmlns:a16="http://schemas.microsoft.com/office/drawing/2014/main" id="{3C134EFC-79E5-4B2B-9688-1AD61626E8BB}"/>
                  </a:ext>
                </a:extLst>
              </p:cNvPr>
              <p:cNvGrpSpPr>
                <a:grpSpLocks noChangeAspect="1"/>
              </p:cNvGrpSpPr>
              <p:nvPr/>
            </p:nvGrpSpPr>
            <p:grpSpPr bwMode="auto">
              <a:xfrm>
                <a:off x="0" y="764"/>
                <a:ext cx="236" cy="382"/>
                <a:chOff x="0" y="764"/>
                <a:chExt cx="236" cy="382"/>
              </a:xfrm>
            </p:grpSpPr>
            <p:sp>
              <p:nvSpPr>
                <p:cNvPr id="21565" name="Rectangle 625">
                  <a:extLst>
                    <a:ext uri="{FF2B5EF4-FFF2-40B4-BE49-F238E27FC236}">
                      <a16:creationId xmlns:a16="http://schemas.microsoft.com/office/drawing/2014/main" id="{E607CF1B-9168-4793-90E9-EEF83683ABB2}"/>
                    </a:ext>
                  </a:extLst>
                </p:cNvPr>
                <p:cNvSpPr>
                  <a:spLocks noChangeAspect="1"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66" name="Rectangle 626">
                  <a:extLst>
                    <a:ext uri="{FF2B5EF4-FFF2-40B4-BE49-F238E27FC236}">
                      <a16:creationId xmlns:a16="http://schemas.microsoft.com/office/drawing/2014/main" id="{B3C80350-ADB9-4F1A-902D-7A757E4E19D6}"/>
                    </a:ext>
                  </a:extLst>
                </p:cNvPr>
                <p:cNvSpPr>
                  <a:spLocks noChangeAspect="1" noChangeArrowheads="1"/>
                </p:cNvSpPr>
                <p:nvPr/>
              </p:nvSpPr>
              <p:spPr bwMode="auto">
                <a:xfrm>
                  <a:off x="0"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4" name="Group 627">
                <a:extLst>
                  <a:ext uri="{FF2B5EF4-FFF2-40B4-BE49-F238E27FC236}">
                    <a16:creationId xmlns:a16="http://schemas.microsoft.com/office/drawing/2014/main" id="{F4987714-7ACB-4791-92F6-E6C38DE0D49F}"/>
                  </a:ext>
                </a:extLst>
              </p:cNvPr>
              <p:cNvGrpSpPr>
                <a:grpSpLocks noChangeAspect="1"/>
              </p:cNvGrpSpPr>
              <p:nvPr/>
            </p:nvGrpSpPr>
            <p:grpSpPr bwMode="auto">
              <a:xfrm>
                <a:off x="236" y="764"/>
                <a:ext cx="236" cy="382"/>
                <a:chOff x="236" y="764"/>
                <a:chExt cx="236" cy="382"/>
              </a:xfrm>
            </p:grpSpPr>
            <p:sp>
              <p:nvSpPr>
                <p:cNvPr id="21563" name="Rectangle 628">
                  <a:extLst>
                    <a:ext uri="{FF2B5EF4-FFF2-40B4-BE49-F238E27FC236}">
                      <a16:creationId xmlns:a16="http://schemas.microsoft.com/office/drawing/2014/main" id="{86D03F60-43BF-414D-B3C5-91EA5699838E}"/>
                    </a:ext>
                  </a:extLst>
                </p:cNvPr>
                <p:cNvSpPr>
                  <a:spLocks noChangeAspect="1"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64" name="Rectangle 629">
                  <a:extLst>
                    <a:ext uri="{FF2B5EF4-FFF2-40B4-BE49-F238E27FC236}">
                      <a16:creationId xmlns:a16="http://schemas.microsoft.com/office/drawing/2014/main" id="{3D38DEFC-7CB7-43E6-BC99-D01BCF57A06C}"/>
                    </a:ext>
                  </a:extLst>
                </p:cNvPr>
                <p:cNvSpPr>
                  <a:spLocks noChangeAspect="1" noChangeArrowheads="1"/>
                </p:cNvSpPr>
                <p:nvPr/>
              </p:nvSpPr>
              <p:spPr bwMode="auto">
                <a:xfrm>
                  <a:off x="236"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5" name="Group 630">
                <a:extLst>
                  <a:ext uri="{FF2B5EF4-FFF2-40B4-BE49-F238E27FC236}">
                    <a16:creationId xmlns:a16="http://schemas.microsoft.com/office/drawing/2014/main" id="{AC5C4BF1-6710-4DBD-B1BF-AEF2E0C00994}"/>
                  </a:ext>
                </a:extLst>
              </p:cNvPr>
              <p:cNvGrpSpPr>
                <a:grpSpLocks noChangeAspect="1"/>
              </p:cNvGrpSpPr>
              <p:nvPr/>
            </p:nvGrpSpPr>
            <p:grpSpPr bwMode="auto">
              <a:xfrm>
                <a:off x="472" y="764"/>
                <a:ext cx="236" cy="382"/>
                <a:chOff x="472" y="764"/>
                <a:chExt cx="236" cy="382"/>
              </a:xfrm>
            </p:grpSpPr>
            <p:sp>
              <p:nvSpPr>
                <p:cNvPr id="21561" name="Rectangle 631">
                  <a:extLst>
                    <a:ext uri="{FF2B5EF4-FFF2-40B4-BE49-F238E27FC236}">
                      <a16:creationId xmlns:a16="http://schemas.microsoft.com/office/drawing/2014/main" id="{43FE97D6-77DF-4B60-8B44-7119FC057CCD}"/>
                    </a:ext>
                  </a:extLst>
                </p:cNvPr>
                <p:cNvSpPr>
                  <a:spLocks noChangeAspect="1"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62" name="Rectangle 632">
                  <a:extLst>
                    <a:ext uri="{FF2B5EF4-FFF2-40B4-BE49-F238E27FC236}">
                      <a16:creationId xmlns:a16="http://schemas.microsoft.com/office/drawing/2014/main" id="{E7C22464-BD2F-4FC1-8762-BB534869F284}"/>
                    </a:ext>
                  </a:extLst>
                </p:cNvPr>
                <p:cNvSpPr>
                  <a:spLocks noChangeAspect="1" noChangeArrowheads="1"/>
                </p:cNvSpPr>
                <p:nvPr/>
              </p:nvSpPr>
              <p:spPr bwMode="auto">
                <a:xfrm>
                  <a:off x="472"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6" name="Group 633">
                <a:extLst>
                  <a:ext uri="{FF2B5EF4-FFF2-40B4-BE49-F238E27FC236}">
                    <a16:creationId xmlns:a16="http://schemas.microsoft.com/office/drawing/2014/main" id="{ED8B673F-28B2-4710-ABDE-719B1B0BBE6F}"/>
                  </a:ext>
                </a:extLst>
              </p:cNvPr>
              <p:cNvGrpSpPr>
                <a:grpSpLocks noChangeAspect="1"/>
              </p:cNvGrpSpPr>
              <p:nvPr/>
            </p:nvGrpSpPr>
            <p:grpSpPr bwMode="auto">
              <a:xfrm>
                <a:off x="708" y="764"/>
                <a:ext cx="236" cy="382"/>
                <a:chOff x="708" y="764"/>
                <a:chExt cx="236" cy="382"/>
              </a:xfrm>
            </p:grpSpPr>
            <p:sp>
              <p:nvSpPr>
                <p:cNvPr id="21559" name="Rectangle 634">
                  <a:extLst>
                    <a:ext uri="{FF2B5EF4-FFF2-40B4-BE49-F238E27FC236}">
                      <a16:creationId xmlns:a16="http://schemas.microsoft.com/office/drawing/2014/main" id="{7E2D475C-A6B9-49ED-AF4E-BA5277D26A2B}"/>
                    </a:ext>
                  </a:extLst>
                </p:cNvPr>
                <p:cNvSpPr>
                  <a:spLocks noChangeAspect="1"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60" name="Rectangle 635">
                  <a:extLst>
                    <a:ext uri="{FF2B5EF4-FFF2-40B4-BE49-F238E27FC236}">
                      <a16:creationId xmlns:a16="http://schemas.microsoft.com/office/drawing/2014/main" id="{272117FF-D657-4F25-8E85-8318EDC79AC6}"/>
                    </a:ext>
                  </a:extLst>
                </p:cNvPr>
                <p:cNvSpPr>
                  <a:spLocks noChangeAspect="1" noChangeArrowheads="1"/>
                </p:cNvSpPr>
                <p:nvPr/>
              </p:nvSpPr>
              <p:spPr bwMode="auto">
                <a:xfrm>
                  <a:off x="708" y="764"/>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7" name="Group 636">
                <a:extLst>
                  <a:ext uri="{FF2B5EF4-FFF2-40B4-BE49-F238E27FC236}">
                    <a16:creationId xmlns:a16="http://schemas.microsoft.com/office/drawing/2014/main" id="{9635DF0A-E467-40FF-9B17-4834E2E6E3F9}"/>
                  </a:ext>
                </a:extLst>
              </p:cNvPr>
              <p:cNvGrpSpPr>
                <a:grpSpLocks noChangeAspect="1"/>
              </p:cNvGrpSpPr>
              <p:nvPr/>
            </p:nvGrpSpPr>
            <p:grpSpPr bwMode="auto">
              <a:xfrm>
                <a:off x="0" y="1146"/>
                <a:ext cx="236" cy="382"/>
                <a:chOff x="0" y="1146"/>
                <a:chExt cx="236" cy="382"/>
              </a:xfrm>
            </p:grpSpPr>
            <p:sp>
              <p:nvSpPr>
                <p:cNvPr id="21557" name="Rectangle 637">
                  <a:extLst>
                    <a:ext uri="{FF2B5EF4-FFF2-40B4-BE49-F238E27FC236}">
                      <a16:creationId xmlns:a16="http://schemas.microsoft.com/office/drawing/2014/main" id="{B2A656A3-6A5A-4016-B218-12B84A32CFA7}"/>
                    </a:ext>
                  </a:extLst>
                </p:cNvPr>
                <p:cNvSpPr>
                  <a:spLocks noChangeAspect="1"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58" name="Rectangle 638">
                  <a:extLst>
                    <a:ext uri="{FF2B5EF4-FFF2-40B4-BE49-F238E27FC236}">
                      <a16:creationId xmlns:a16="http://schemas.microsoft.com/office/drawing/2014/main" id="{410D962F-C08D-495C-B0DC-71C5CBE6327E}"/>
                    </a:ext>
                  </a:extLst>
                </p:cNvPr>
                <p:cNvSpPr>
                  <a:spLocks noChangeAspect="1" noChangeArrowheads="1"/>
                </p:cNvSpPr>
                <p:nvPr/>
              </p:nvSpPr>
              <p:spPr bwMode="auto">
                <a:xfrm>
                  <a:off x="0"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8" name="Group 639">
                <a:extLst>
                  <a:ext uri="{FF2B5EF4-FFF2-40B4-BE49-F238E27FC236}">
                    <a16:creationId xmlns:a16="http://schemas.microsoft.com/office/drawing/2014/main" id="{9660DBF6-731C-49B2-AF71-B1DC940DB151}"/>
                  </a:ext>
                </a:extLst>
              </p:cNvPr>
              <p:cNvGrpSpPr>
                <a:grpSpLocks noChangeAspect="1"/>
              </p:cNvGrpSpPr>
              <p:nvPr/>
            </p:nvGrpSpPr>
            <p:grpSpPr bwMode="auto">
              <a:xfrm>
                <a:off x="236" y="1146"/>
                <a:ext cx="236" cy="382"/>
                <a:chOff x="236" y="1146"/>
                <a:chExt cx="236" cy="382"/>
              </a:xfrm>
            </p:grpSpPr>
            <p:sp>
              <p:nvSpPr>
                <p:cNvPr id="21555" name="Rectangle 640">
                  <a:extLst>
                    <a:ext uri="{FF2B5EF4-FFF2-40B4-BE49-F238E27FC236}">
                      <a16:creationId xmlns:a16="http://schemas.microsoft.com/office/drawing/2014/main" id="{51F45A43-CF06-4CEC-98B6-0F0198CCD799}"/>
                    </a:ext>
                  </a:extLst>
                </p:cNvPr>
                <p:cNvSpPr>
                  <a:spLocks noChangeAspect="1"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56" name="Rectangle 641">
                  <a:extLst>
                    <a:ext uri="{FF2B5EF4-FFF2-40B4-BE49-F238E27FC236}">
                      <a16:creationId xmlns:a16="http://schemas.microsoft.com/office/drawing/2014/main" id="{2B964B41-6E0B-46DD-8977-A8C67C5EF442}"/>
                    </a:ext>
                  </a:extLst>
                </p:cNvPr>
                <p:cNvSpPr>
                  <a:spLocks noChangeAspect="1" noChangeArrowheads="1"/>
                </p:cNvSpPr>
                <p:nvPr/>
              </p:nvSpPr>
              <p:spPr bwMode="auto">
                <a:xfrm>
                  <a:off x="236"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9" name="Group 642">
                <a:extLst>
                  <a:ext uri="{FF2B5EF4-FFF2-40B4-BE49-F238E27FC236}">
                    <a16:creationId xmlns:a16="http://schemas.microsoft.com/office/drawing/2014/main" id="{E582E5C9-4AA4-4C64-B414-DAC150410E28}"/>
                  </a:ext>
                </a:extLst>
              </p:cNvPr>
              <p:cNvGrpSpPr>
                <a:grpSpLocks noChangeAspect="1"/>
              </p:cNvGrpSpPr>
              <p:nvPr/>
            </p:nvGrpSpPr>
            <p:grpSpPr bwMode="auto">
              <a:xfrm>
                <a:off x="472" y="1146"/>
                <a:ext cx="236" cy="382"/>
                <a:chOff x="472" y="1146"/>
                <a:chExt cx="236" cy="382"/>
              </a:xfrm>
            </p:grpSpPr>
            <p:sp>
              <p:nvSpPr>
                <p:cNvPr id="21553" name="Rectangle 643">
                  <a:extLst>
                    <a:ext uri="{FF2B5EF4-FFF2-40B4-BE49-F238E27FC236}">
                      <a16:creationId xmlns:a16="http://schemas.microsoft.com/office/drawing/2014/main" id="{78A5A36F-F7C7-4D40-954C-B67CAABD6B37}"/>
                    </a:ext>
                  </a:extLst>
                </p:cNvPr>
                <p:cNvSpPr>
                  <a:spLocks noChangeAspect="1"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54" name="Rectangle 644">
                  <a:extLst>
                    <a:ext uri="{FF2B5EF4-FFF2-40B4-BE49-F238E27FC236}">
                      <a16:creationId xmlns:a16="http://schemas.microsoft.com/office/drawing/2014/main" id="{99F55AC2-9852-405C-B892-C34AAED92520}"/>
                    </a:ext>
                  </a:extLst>
                </p:cNvPr>
                <p:cNvSpPr>
                  <a:spLocks noChangeAspect="1" noChangeArrowheads="1"/>
                </p:cNvSpPr>
                <p:nvPr/>
              </p:nvSpPr>
              <p:spPr bwMode="auto">
                <a:xfrm>
                  <a:off x="472"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50" name="Group 645">
                <a:extLst>
                  <a:ext uri="{FF2B5EF4-FFF2-40B4-BE49-F238E27FC236}">
                    <a16:creationId xmlns:a16="http://schemas.microsoft.com/office/drawing/2014/main" id="{3A5E32BD-9D12-425F-B4C4-85BB4DBAC410}"/>
                  </a:ext>
                </a:extLst>
              </p:cNvPr>
              <p:cNvGrpSpPr>
                <a:grpSpLocks noChangeAspect="1"/>
              </p:cNvGrpSpPr>
              <p:nvPr/>
            </p:nvGrpSpPr>
            <p:grpSpPr bwMode="auto">
              <a:xfrm>
                <a:off x="708" y="1146"/>
                <a:ext cx="236" cy="382"/>
                <a:chOff x="708" y="1146"/>
                <a:chExt cx="236" cy="382"/>
              </a:xfrm>
            </p:grpSpPr>
            <p:sp>
              <p:nvSpPr>
                <p:cNvPr id="21551" name="Rectangle 646">
                  <a:extLst>
                    <a:ext uri="{FF2B5EF4-FFF2-40B4-BE49-F238E27FC236}">
                      <a16:creationId xmlns:a16="http://schemas.microsoft.com/office/drawing/2014/main" id="{76263B48-8D69-4053-A05D-CE82702AF2DB}"/>
                    </a:ext>
                  </a:extLst>
                </p:cNvPr>
                <p:cNvSpPr>
                  <a:spLocks noChangeAspect="1"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anose="02020603050405020304" pitchFamily="18" charset="0"/>
                      <a:ea typeface="宋体" panose="02010600030101010101" pitchFamily="2" charset="-122"/>
                    </a:rPr>
                    <a:t> </a:t>
                  </a:r>
                </a:p>
                <a:p>
                  <a:pPr algn="just" eaLnBrk="1" hangingPunct="1"/>
                  <a:endParaRPr lang="zh-CN" altLang="en-US" sz="2400">
                    <a:latin typeface="Times" panose="02020603050405020304" pitchFamily="18" charset="0"/>
                    <a:ea typeface="宋体" panose="02010600030101010101" pitchFamily="2" charset="-122"/>
                  </a:endParaRPr>
                </a:p>
              </p:txBody>
            </p:sp>
            <p:sp>
              <p:nvSpPr>
                <p:cNvPr id="21552" name="Rectangle 647">
                  <a:extLst>
                    <a:ext uri="{FF2B5EF4-FFF2-40B4-BE49-F238E27FC236}">
                      <a16:creationId xmlns:a16="http://schemas.microsoft.com/office/drawing/2014/main" id="{0C7C94ED-01EE-492F-9C2D-6927573DBB62}"/>
                    </a:ext>
                  </a:extLst>
                </p:cNvPr>
                <p:cNvSpPr>
                  <a:spLocks noChangeAspect="1" noChangeArrowheads="1"/>
                </p:cNvSpPr>
                <p:nvPr/>
              </p:nvSpPr>
              <p:spPr bwMode="auto">
                <a:xfrm>
                  <a:off x="708" y="1146"/>
                  <a:ext cx="236" cy="38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534" name="Rectangle 648">
              <a:extLst>
                <a:ext uri="{FF2B5EF4-FFF2-40B4-BE49-F238E27FC236}">
                  <a16:creationId xmlns:a16="http://schemas.microsoft.com/office/drawing/2014/main" id="{10E69483-CB36-4B3B-B06D-68B7A0A1238F}"/>
                </a:ext>
              </a:extLst>
            </p:cNvPr>
            <p:cNvSpPr>
              <a:spLocks noChangeAspect="1" noChangeArrowheads="1"/>
            </p:cNvSpPr>
            <p:nvPr/>
          </p:nvSpPr>
          <p:spPr bwMode="auto">
            <a:xfrm>
              <a:off x="-3" y="-3"/>
              <a:ext cx="950" cy="1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sp>
        <p:nvSpPr>
          <p:cNvPr id="21516" name="Line 649">
            <a:extLst>
              <a:ext uri="{FF2B5EF4-FFF2-40B4-BE49-F238E27FC236}">
                <a16:creationId xmlns:a16="http://schemas.microsoft.com/office/drawing/2014/main" id="{A3469F84-48A4-4044-92FD-2283793EF2AF}"/>
              </a:ext>
            </a:extLst>
          </p:cNvPr>
          <p:cNvSpPr>
            <a:spLocks noChangeShapeType="1"/>
          </p:cNvSpPr>
          <p:nvPr/>
        </p:nvSpPr>
        <p:spPr bwMode="auto">
          <a:xfrm flipH="1">
            <a:off x="1447800" y="2143125"/>
            <a:ext cx="228600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17" name="Line 650">
            <a:extLst>
              <a:ext uri="{FF2B5EF4-FFF2-40B4-BE49-F238E27FC236}">
                <a16:creationId xmlns:a16="http://schemas.microsoft.com/office/drawing/2014/main" id="{14F5F390-B2CE-45EC-B714-83328F3F173D}"/>
              </a:ext>
            </a:extLst>
          </p:cNvPr>
          <p:cNvSpPr>
            <a:spLocks noChangeShapeType="1"/>
          </p:cNvSpPr>
          <p:nvPr/>
        </p:nvSpPr>
        <p:spPr bwMode="auto">
          <a:xfrm flipH="1">
            <a:off x="3683000" y="2168525"/>
            <a:ext cx="22860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18" name="Line 651">
            <a:extLst>
              <a:ext uri="{FF2B5EF4-FFF2-40B4-BE49-F238E27FC236}">
                <a16:creationId xmlns:a16="http://schemas.microsoft.com/office/drawing/2014/main" id="{2619391C-E126-4825-B6B6-1B1272104E9B}"/>
              </a:ext>
            </a:extLst>
          </p:cNvPr>
          <p:cNvSpPr>
            <a:spLocks noChangeShapeType="1"/>
          </p:cNvSpPr>
          <p:nvPr/>
        </p:nvSpPr>
        <p:spPr bwMode="auto">
          <a:xfrm>
            <a:off x="4267200" y="2143125"/>
            <a:ext cx="99060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19" name="Line 652">
            <a:extLst>
              <a:ext uri="{FF2B5EF4-FFF2-40B4-BE49-F238E27FC236}">
                <a16:creationId xmlns:a16="http://schemas.microsoft.com/office/drawing/2014/main" id="{503DBA40-67F1-42E4-AE16-4705588E9848}"/>
              </a:ext>
            </a:extLst>
          </p:cNvPr>
          <p:cNvSpPr>
            <a:spLocks noChangeShapeType="1"/>
          </p:cNvSpPr>
          <p:nvPr/>
        </p:nvSpPr>
        <p:spPr bwMode="auto">
          <a:xfrm>
            <a:off x="4724400" y="2143125"/>
            <a:ext cx="281940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0" name="Line 653">
            <a:extLst>
              <a:ext uri="{FF2B5EF4-FFF2-40B4-BE49-F238E27FC236}">
                <a16:creationId xmlns:a16="http://schemas.microsoft.com/office/drawing/2014/main" id="{998A9F0A-661C-42C1-A027-8CA7419FFEAC}"/>
              </a:ext>
            </a:extLst>
          </p:cNvPr>
          <p:cNvSpPr>
            <a:spLocks noChangeShapeType="1"/>
          </p:cNvSpPr>
          <p:nvPr/>
        </p:nvSpPr>
        <p:spPr bwMode="auto">
          <a:xfrm flipH="1">
            <a:off x="1447800" y="3819525"/>
            <a:ext cx="160020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1" name="Line 654">
            <a:extLst>
              <a:ext uri="{FF2B5EF4-FFF2-40B4-BE49-F238E27FC236}">
                <a16:creationId xmlns:a16="http://schemas.microsoft.com/office/drawing/2014/main" id="{ADE17DF9-6EE7-46F9-B046-39F0428F2969}"/>
              </a:ext>
            </a:extLst>
          </p:cNvPr>
          <p:cNvSpPr>
            <a:spLocks noChangeShapeType="1"/>
          </p:cNvSpPr>
          <p:nvPr/>
        </p:nvSpPr>
        <p:spPr bwMode="auto">
          <a:xfrm>
            <a:off x="3352800" y="3819525"/>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2" name="Line 655">
            <a:extLst>
              <a:ext uri="{FF2B5EF4-FFF2-40B4-BE49-F238E27FC236}">
                <a16:creationId xmlns:a16="http://schemas.microsoft.com/office/drawing/2014/main" id="{84F19724-1A15-47D1-96AC-A06B472CD0CB}"/>
              </a:ext>
            </a:extLst>
          </p:cNvPr>
          <p:cNvSpPr>
            <a:spLocks noChangeShapeType="1"/>
          </p:cNvSpPr>
          <p:nvPr/>
        </p:nvSpPr>
        <p:spPr bwMode="auto">
          <a:xfrm>
            <a:off x="3581400" y="3819525"/>
            <a:ext cx="175260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3" name="Line 656">
            <a:extLst>
              <a:ext uri="{FF2B5EF4-FFF2-40B4-BE49-F238E27FC236}">
                <a16:creationId xmlns:a16="http://schemas.microsoft.com/office/drawing/2014/main" id="{2E42B30B-3769-407A-91A8-7B0FF57ED9F2}"/>
              </a:ext>
            </a:extLst>
          </p:cNvPr>
          <p:cNvSpPr>
            <a:spLocks noChangeShapeType="1"/>
          </p:cNvSpPr>
          <p:nvPr/>
        </p:nvSpPr>
        <p:spPr bwMode="auto">
          <a:xfrm>
            <a:off x="4191000" y="3819525"/>
            <a:ext cx="327660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4" name="Line 657">
            <a:extLst>
              <a:ext uri="{FF2B5EF4-FFF2-40B4-BE49-F238E27FC236}">
                <a16:creationId xmlns:a16="http://schemas.microsoft.com/office/drawing/2014/main" id="{351C8CDB-6899-400D-82E8-7CE41DA6643D}"/>
              </a:ext>
            </a:extLst>
          </p:cNvPr>
          <p:cNvSpPr>
            <a:spLocks noChangeShapeType="1"/>
          </p:cNvSpPr>
          <p:nvPr/>
        </p:nvSpPr>
        <p:spPr bwMode="auto">
          <a:xfrm flipH="1">
            <a:off x="5181600" y="5572125"/>
            <a:ext cx="16764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5" name="Line 658">
            <a:extLst>
              <a:ext uri="{FF2B5EF4-FFF2-40B4-BE49-F238E27FC236}">
                <a16:creationId xmlns:a16="http://schemas.microsoft.com/office/drawing/2014/main" id="{E53C8CFD-9DBC-4CA8-89B6-D955D52D8303}"/>
              </a:ext>
            </a:extLst>
          </p:cNvPr>
          <p:cNvSpPr>
            <a:spLocks noChangeShapeType="1"/>
          </p:cNvSpPr>
          <p:nvPr/>
        </p:nvSpPr>
        <p:spPr bwMode="auto">
          <a:xfrm>
            <a:off x="7239000" y="5572125"/>
            <a:ext cx="10668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6" name="Line 659">
            <a:extLst>
              <a:ext uri="{FF2B5EF4-FFF2-40B4-BE49-F238E27FC236}">
                <a16:creationId xmlns:a16="http://schemas.microsoft.com/office/drawing/2014/main" id="{9EA472C9-00E4-46A0-B58C-14239AAE309E}"/>
              </a:ext>
            </a:extLst>
          </p:cNvPr>
          <p:cNvSpPr>
            <a:spLocks noChangeShapeType="1"/>
          </p:cNvSpPr>
          <p:nvPr/>
        </p:nvSpPr>
        <p:spPr bwMode="auto">
          <a:xfrm flipH="1">
            <a:off x="6629400" y="5572125"/>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7" name="Line 660">
            <a:extLst>
              <a:ext uri="{FF2B5EF4-FFF2-40B4-BE49-F238E27FC236}">
                <a16:creationId xmlns:a16="http://schemas.microsoft.com/office/drawing/2014/main" id="{EA545BF4-8E27-47CF-A6EE-E5799E357364}"/>
              </a:ext>
            </a:extLst>
          </p:cNvPr>
          <p:cNvSpPr>
            <a:spLocks noChangeShapeType="1"/>
          </p:cNvSpPr>
          <p:nvPr/>
        </p:nvSpPr>
        <p:spPr bwMode="auto">
          <a:xfrm>
            <a:off x="7086600" y="5572125"/>
            <a:ext cx="5334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81589" name="Text Box 661">
            <a:extLst>
              <a:ext uri="{FF2B5EF4-FFF2-40B4-BE49-F238E27FC236}">
                <a16:creationId xmlns:a16="http://schemas.microsoft.com/office/drawing/2014/main" id="{D13A49E0-2443-47AD-9C78-89E50F138A56}"/>
              </a:ext>
            </a:extLst>
          </p:cNvPr>
          <p:cNvSpPr txBox="1">
            <a:spLocks noChangeArrowheads="1"/>
          </p:cNvSpPr>
          <p:nvPr/>
        </p:nvSpPr>
        <p:spPr bwMode="auto">
          <a:xfrm>
            <a:off x="1143000" y="3684588"/>
            <a:ext cx="533400" cy="515937"/>
          </a:xfrm>
          <a:prstGeom prst="rect">
            <a:avLst/>
          </a:prstGeom>
          <a:noFill/>
          <a:ln w="12700">
            <a:noFill/>
            <a:miter lim="800000"/>
            <a:headEnd/>
            <a:tailEnd/>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itchFamily="18" charset="0"/>
                <a:ea typeface="仿宋_GB2312" pitchFamily="49" charset="-122"/>
              </a:rPr>
              <a:t>...</a:t>
            </a:r>
          </a:p>
        </p:txBody>
      </p:sp>
      <p:sp>
        <p:nvSpPr>
          <p:cNvPr id="381590" name="Text Box 662">
            <a:extLst>
              <a:ext uri="{FF2B5EF4-FFF2-40B4-BE49-F238E27FC236}">
                <a16:creationId xmlns:a16="http://schemas.microsoft.com/office/drawing/2014/main" id="{C7AC714E-E55B-401B-B456-33C36027DAA4}"/>
              </a:ext>
            </a:extLst>
          </p:cNvPr>
          <p:cNvSpPr txBox="1">
            <a:spLocks noChangeArrowheads="1"/>
          </p:cNvSpPr>
          <p:nvPr/>
        </p:nvSpPr>
        <p:spPr bwMode="auto">
          <a:xfrm>
            <a:off x="6248400" y="3667125"/>
            <a:ext cx="533400" cy="515938"/>
          </a:xfrm>
          <a:prstGeom prst="rect">
            <a:avLst/>
          </a:prstGeom>
          <a:noFill/>
          <a:ln w="12700">
            <a:noFill/>
            <a:miter lim="800000"/>
            <a:headEnd/>
            <a:tailEnd/>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itchFamily="18" charset="0"/>
                <a:ea typeface="仿宋_GB2312" pitchFamily="49" charset="-122"/>
              </a:rPr>
              <a:t>...</a:t>
            </a:r>
          </a:p>
        </p:txBody>
      </p:sp>
      <p:sp>
        <p:nvSpPr>
          <p:cNvPr id="381591" name="Text Box 663">
            <a:extLst>
              <a:ext uri="{FF2B5EF4-FFF2-40B4-BE49-F238E27FC236}">
                <a16:creationId xmlns:a16="http://schemas.microsoft.com/office/drawing/2014/main" id="{5320A6CA-0BA2-459B-939D-2B62E1F2BDA8}"/>
              </a:ext>
            </a:extLst>
          </p:cNvPr>
          <p:cNvSpPr txBox="1">
            <a:spLocks noChangeArrowheads="1"/>
          </p:cNvSpPr>
          <p:nvPr/>
        </p:nvSpPr>
        <p:spPr bwMode="auto">
          <a:xfrm>
            <a:off x="8382000" y="3667125"/>
            <a:ext cx="533400" cy="515938"/>
          </a:xfrm>
          <a:prstGeom prst="rect">
            <a:avLst/>
          </a:prstGeom>
          <a:noFill/>
          <a:ln w="12700">
            <a:noFill/>
            <a:miter lim="800000"/>
            <a:headEnd/>
            <a:tailEnd/>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itchFamily="18" charset="0"/>
                <a:ea typeface="仿宋_GB2312" pitchFamily="49" charset="-122"/>
              </a:rPr>
              <a:t>...</a:t>
            </a:r>
          </a:p>
        </p:txBody>
      </p:sp>
      <p:sp>
        <p:nvSpPr>
          <p:cNvPr id="381592" name="Text Box 664">
            <a:extLst>
              <a:ext uri="{FF2B5EF4-FFF2-40B4-BE49-F238E27FC236}">
                <a16:creationId xmlns:a16="http://schemas.microsoft.com/office/drawing/2014/main" id="{162F438D-8843-4DCC-B2F8-14F0D82BDD25}"/>
              </a:ext>
            </a:extLst>
          </p:cNvPr>
          <p:cNvSpPr txBox="1">
            <a:spLocks noChangeArrowheads="1"/>
          </p:cNvSpPr>
          <p:nvPr/>
        </p:nvSpPr>
        <p:spPr bwMode="auto">
          <a:xfrm>
            <a:off x="6705600" y="6046788"/>
            <a:ext cx="533400" cy="515937"/>
          </a:xfrm>
          <a:prstGeom prst="rect">
            <a:avLst/>
          </a:prstGeom>
          <a:noFill/>
          <a:ln w="12700">
            <a:noFill/>
            <a:miter lim="800000"/>
            <a:headEnd/>
            <a:tailEnd/>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itchFamily="18" charset="0"/>
                <a:ea typeface="仿宋_GB2312" pitchFamily="49" charset="-122"/>
              </a:rPr>
              <a:t>...</a:t>
            </a:r>
          </a:p>
        </p:txBody>
      </p:sp>
      <p:sp>
        <p:nvSpPr>
          <p:cNvPr id="21532" name="Rectangle 665">
            <a:extLst>
              <a:ext uri="{FF2B5EF4-FFF2-40B4-BE49-F238E27FC236}">
                <a16:creationId xmlns:a16="http://schemas.microsoft.com/office/drawing/2014/main" id="{A53286A9-7EEC-48EC-A023-83AEDCEC0F61}"/>
              </a:ext>
            </a:extLst>
          </p:cNvPr>
          <p:cNvSpPr>
            <a:spLocks noChangeArrowheads="1"/>
          </p:cNvSpPr>
          <p:nvPr/>
        </p:nvSpPr>
        <p:spPr bwMode="auto">
          <a:xfrm>
            <a:off x="428625" y="5634038"/>
            <a:ext cx="3429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a:solidFill>
                  <a:srgbClr val="0000CC"/>
                </a:solidFill>
                <a:latin typeface="楷体_GB2312" charset="-122"/>
                <a:ea typeface="楷体_GB2312" charset="-122"/>
              </a:rPr>
              <a:t>四皇后问题的状态树</a:t>
            </a:r>
            <a:endParaRPr lang="en-US" altLang="zh-CN" sz="2800" b="1">
              <a:solidFill>
                <a:srgbClr val="0000CC"/>
              </a:solidFill>
              <a:latin typeface="楷体_GB2312" charset="-122"/>
              <a:ea typeface="楷体_GB2312"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4">
            <a:extLst>
              <a:ext uri="{FF2B5EF4-FFF2-40B4-BE49-F238E27FC236}">
                <a16:creationId xmlns:a16="http://schemas.microsoft.com/office/drawing/2014/main" id="{2DE79BE7-78E0-4850-9E55-4B4A1D30F825}"/>
              </a:ext>
            </a:extLst>
          </p:cNvPr>
          <p:cNvSpPr txBox="1">
            <a:spLocks noChangeArrowheads="1"/>
          </p:cNvSpPr>
          <p:nvPr/>
        </p:nvSpPr>
        <p:spPr bwMode="auto">
          <a:xfrm>
            <a:off x="1524000" y="1772816"/>
            <a:ext cx="6553200" cy="4800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lnSpc>
                <a:spcPct val="110000"/>
              </a:lnSpc>
            </a:pPr>
            <a:r>
              <a:rPr lang="zh-CN" altLang="en-US" sz="2800" b="1" dirty="0">
                <a:solidFill>
                  <a:srgbClr val="0000CC"/>
                </a:solidFill>
                <a:latin typeface="黑体" panose="02010609060101010101" pitchFamily="49" charset="-122"/>
                <a:ea typeface="黑体" panose="02010609060101010101" pitchFamily="49" charset="-122"/>
              </a:rPr>
              <a:t>课程编号	课程名称	   先修课程</a:t>
            </a:r>
          </a:p>
          <a:p>
            <a:pPr algn="just" eaLnBrk="1" hangingPunct="1">
              <a:lnSpc>
                <a:spcPct val="110000"/>
              </a:lnSpc>
            </a:pP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1			</a:t>
            </a:r>
            <a:r>
              <a:rPr lang="zh-CN" altLang="en-US" sz="2800" b="1" dirty="0">
                <a:latin typeface="楷体_GB2312" charset="-122"/>
                <a:ea typeface="楷体_GB2312" charset="-122"/>
              </a:rPr>
              <a:t>计算机导论		</a:t>
            </a:r>
            <a:r>
              <a:rPr lang="en-US" altLang="zh-CN" sz="2800" b="1" dirty="0">
                <a:latin typeface="楷体_GB2312" charset="-122"/>
                <a:ea typeface="楷体_GB2312" charset="-122"/>
              </a:rPr>
              <a:t>	</a:t>
            </a:r>
            <a:r>
              <a:rPr lang="zh-CN" altLang="en-US" sz="2800" b="1" dirty="0">
                <a:latin typeface="楷体_GB2312" charset="-122"/>
                <a:ea typeface="楷体_GB2312" charset="-122"/>
              </a:rPr>
              <a:t>无</a:t>
            </a:r>
          </a:p>
          <a:p>
            <a:pPr algn="just" eaLnBrk="1" hangingPunct="1">
              <a:lnSpc>
                <a:spcPct val="110000"/>
              </a:lnSpc>
            </a:pP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2			</a:t>
            </a:r>
            <a:r>
              <a:rPr lang="zh-CN" altLang="en-US" sz="2800" b="1" dirty="0">
                <a:latin typeface="楷体_GB2312" charset="-122"/>
                <a:ea typeface="楷体_GB2312" charset="-122"/>
              </a:rPr>
              <a:t>数据结构		</a:t>
            </a:r>
            <a:r>
              <a:rPr lang="en-US" altLang="zh-CN" sz="2800" b="1" dirty="0">
                <a:latin typeface="楷体_GB2312" charset="-122"/>
                <a:ea typeface="楷体_GB2312" charset="-122"/>
              </a:rPr>
              <a:t>	C</a:t>
            </a:r>
            <a:r>
              <a:rPr lang="en-US" altLang="zh-CN" sz="2800" b="1" baseline="-25000" dirty="0">
                <a:latin typeface="楷体_GB2312" charset="-122"/>
                <a:ea typeface="楷体_GB2312" charset="-122"/>
              </a:rPr>
              <a:t>1</a:t>
            </a: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4</a:t>
            </a:r>
            <a:endParaRPr lang="en-US" altLang="zh-CN" sz="2800" b="1" dirty="0">
              <a:latin typeface="楷体_GB2312" charset="-122"/>
              <a:ea typeface="楷体_GB2312" charset="-122"/>
            </a:endParaRPr>
          </a:p>
          <a:p>
            <a:pPr algn="just" eaLnBrk="1" hangingPunct="1">
              <a:lnSpc>
                <a:spcPct val="110000"/>
              </a:lnSpc>
            </a:pP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3</a:t>
            </a:r>
            <a:r>
              <a:rPr lang="zh-CN" altLang="en-US" sz="2800" b="1" dirty="0">
                <a:latin typeface="楷体_GB2312" charset="-122"/>
                <a:ea typeface="楷体_GB2312" charset="-122"/>
              </a:rPr>
              <a:t>		</a:t>
            </a:r>
            <a:r>
              <a:rPr lang="en-US" altLang="zh-CN" sz="2800" b="1" dirty="0">
                <a:latin typeface="楷体_GB2312" charset="-122"/>
                <a:ea typeface="楷体_GB2312" charset="-122"/>
              </a:rPr>
              <a:t>	</a:t>
            </a:r>
            <a:r>
              <a:rPr lang="zh-CN" altLang="en-US" sz="2800" b="1" dirty="0">
                <a:latin typeface="楷体_GB2312" charset="-122"/>
                <a:ea typeface="楷体_GB2312" charset="-122"/>
              </a:rPr>
              <a:t>汇编语言		</a:t>
            </a:r>
            <a:r>
              <a:rPr lang="en-US" altLang="zh-CN" sz="2800" b="1" dirty="0">
                <a:latin typeface="楷体_GB2312" charset="-122"/>
                <a:ea typeface="楷体_GB2312" charset="-122"/>
              </a:rPr>
              <a:t>	C</a:t>
            </a:r>
            <a:r>
              <a:rPr lang="en-US" altLang="zh-CN" sz="2800" b="1" baseline="-25000" dirty="0">
                <a:latin typeface="楷体_GB2312" charset="-122"/>
                <a:ea typeface="楷体_GB2312" charset="-122"/>
              </a:rPr>
              <a:t>1</a:t>
            </a:r>
            <a:endParaRPr lang="en-US" altLang="zh-CN" sz="2800" b="1" dirty="0">
              <a:latin typeface="楷体_GB2312" charset="-122"/>
              <a:ea typeface="楷体_GB2312" charset="-122"/>
            </a:endParaRPr>
          </a:p>
          <a:p>
            <a:pPr algn="just" eaLnBrk="1" hangingPunct="1">
              <a:lnSpc>
                <a:spcPct val="110000"/>
              </a:lnSpc>
            </a:pP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4</a:t>
            </a:r>
            <a:r>
              <a:rPr lang="zh-CN" altLang="en-US" sz="2800" b="1" dirty="0">
                <a:latin typeface="楷体_GB2312" charset="-122"/>
                <a:ea typeface="楷体_GB2312" charset="-122"/>
              </a:rPr>
              <a:t>		</a:t>
            </a:r>
            <a:r>
              <a:rPr lang="en-US" altLang="zh-CN" sz="2800" b="1" dirty="0">
                <a:latin typeface="楷体_GB2312" charset="-122"/>
                <a:ea typeface="楷体_GB2312" charset="-122"/>
              </a:rPr>
              <a:t>	C</a:t>
            </a:r>
            <a:r>
              <a:rPr lang="zh-CN" altLang="en-US" sz="2800" b="1" dirty="0">
                <a:latin typeface="楷体_GB2312" charset="-122"/>
                <a:ea typeface="楷体_GB2312" charset="-122"/>
              </a:rPr>
              <a:t>程序设计语言	</a:t>
            </a: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1</a:t>
            </a:r>
            <a:endParaRPr lang="en-US" altLang="zh-CN" sz="2800" b="1" dirty="0">
              <a:latin typeface="楷体_GB2312" charset="-122"/>
              <a:ea typeface="楷体_GB2312" charset="-122"/>
            </a:endParaRPr>
          </a:p>
          <a:p>
            <a:pPr algn="just" eaLnBrk="1" hangingPunct="1">
              <a:lnSpc>
                <a:spcPct val="110000"/>
              </a:lnSpc>
            </a:pP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5</a:t>
            </a:r>
            <a:r>
              <a:rPr lang="zh-CN" altLang="en-US" sz="2800" b="1" dirty="0">
                <a:latin typeface="楷体_GB2312" charset="-122"/>
                <a:ea typeface="楷体_GB2312" charset="-122"/>
              </a:rPr>
              <a:t>		</a:t>
            </a:r>
            <a:r>
              <a:rPr lang="en-US" altLang="zh-CN" sz="2800" b="1" dirty="0">
                <a:latin typeface="楷体_GB2312" charset="-122"/>
                <a:ea typeface="楷体_GB2312" charset="-122"/>
              </a:rPr>
              <a:t>	</a:t>
            </a:r>
            <a:r>
              <a:rPr lang="zh-CN" altLang="en-US" sz="2800" b="1" dirty="0">
                <a:latin typeface="楷体_GB2312" charset="-122"/>
                <a:ea typeface="楷体_GB2312" charset="-122"/>
              </a:rPr>
              <a:t>计算机图形学	</a:t>
            </a:r>
            <a:r>
              <a:rPr lang="en-US" altLang="zh-CN" sz="2800" b="1" dirty="0">
                <a:latin typeface="楷体_GB2312" charset="-122"/>
                <a:ea typeface="楷体_GB2312" charset="-122"/>
              </a:rPr>
              <a:t>	C</a:t>
            </a:r>
            <a:r>
              <a:rPr lang="en-US" altLang="zh-CN" sz="2800" b="1" baseline="-25000" dirty="0">
                <a:latin typeface="楷体_GB2312" charset="-122"/>
                <a:ea typeface="楷体_GB2312" charset="-122"/>
              </a:rPr>
              <a:t>2</a:t>
            </a: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3</a:t>
            </a: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4</a:t>
            </a:r>
            <a:endParaRPr lang="en-US" altLang="zh-CN" sz="2800" b="1" dirty="0">
              <a:latin typeface="楷体_GB2312" charset="-122"/>
              <a:ea typeface="楷体_GB2312" charset="-122"/>
            </a:endParaRPr>
          </a:p>
          <a:p>
            <a:pPr algn="just" eaLnBrk="1" hangingPunct="1">
              <a:lnSpc>
                <a:spcPct val="110000"/>
              </a:lnSpc>
            </a:pP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6</a:t>
            </a:r>
            <a:r>
              <a:rPr lang="zh-CN" altLang="en-US" sz="2800" b="1" dirty="0">
                <a:latin typeface="楷体_GB2312" charset="-122"/>
                <a:ea typeface="楷体_GB2312" charset="-122"/>
              </a:rPr>
              <a:t>		</a:t>
            </a:r>
            <a:r>
              <a:rPr lang="en-US" altLang="zh-CN" sz="2800" b="1" dirty="0">
                <a:latin typeface="楷体_GB2312" charset="-122"/>
                <a:ea typeface="楷体_GB2312" charset="-122"/>
              </a:rPr>
              <a:t>	</a:t>
            </a:r>
            <a:r>
              <a:rPr lang="zh-CN" altLang="en-US" sz="2800" b="1" dirty="0">
                <a:latin typeface="楷体_GB2312" charset="-122"/>
                <a:ea typeface="楷体_GB2312" charset="-122"/>
              </a:rPr>
              <a:t>接口技术		</a:t>
            </a:r>
            <a:r>
              <a:rPr lang="en-US" altLang="zh-CN" sz="2800" b="1" dirty="0">
                <a:latin typeface="楷体_GB2312" charset="-122"/>
                <a:ea typeface="楷体_GB2312" charset="-122"/>
              </a:rPr>
              <a:t>	C</a:t>
            </a:r>
            <a:r>
              <a:rPr lang="en-US" altLang="zh-CN" sz="2800" b="1" baseline="-25000" dirty="0">
                <a:latin typeface="楷体_GB2312" charset="-122"/>
                <a:ea typeface="楷体_GB2312" charset="-122"/>
              </a:rPr>
              <a:t>3</a:t>
            </a:r>
            <a:endParaRPr lang="en-US" altLang="zh-CN" sz="2800" b="1" dirty="0">
              <a:latin typeface="楷体_GB2312" charset="-122"/>
              <a:ea typeface="楷体_GB2312" charset="-122"/>
            </a:endParaRPr>
          </a:p>
          <a:p>
            <a:pPr algn="just" eaLnBrk="1" hangingPunct="1">
              <a:lnSpc>
                <a:spcPct val="110000"/>
              </a:lnSpc>
            </a:pP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7</a:t>
            </a:r>
            <a:r>
              <a:rPr lang="zh-CN" altLang="en-US" sz="2800" b="1" dirty="0">
                <a:latin typeface="楷体_GB2312" charset="-122"/>
                <a:ea typeface="楷体_GB2312" charset="-122"/>
              </a:rPr>
              <a:t>		</a:t>
            </a:r>
            <a:r>
              <a:rPr lang="en-US" altLang="zh-CN" sz="2800" b="1" dirty="0">
                <a:latin typeface="楷体_GB2312" charset="-122"/>
                <a:ea typeface="楷体_GB2312" charset="-122"/>
              </a:rPr>
              <a:t>	</a:t>
            </a:r>
            <a:r>
              <a:rPr lang="zh-CN" altLang="en-US" sz="2800" b="1" dirty="0">
                <a:latin typeface="楷体_GB2312" charset="-122"/>
                <a:ea typeface="楷体_GB2312" charset="-122"/>
              </a:rPr>
              <a:t>数据库原理		</a:t>
            </a:r>
            <a:r>
              <a:rPr lang="en-US" altLang="zh-CN" sz="2800" b="1" dirty="0">
                <a:latin typeface="楷体_GB2312" charset="-122"/>
                <a:ea typeface="楷体_GB2312" charset="-122"/>
              </a:rPr>
              <a:t>	C</a:t>
            </a:r>
            <a:r>
              <a:rPr lang="en-US" altLang="zh-CN" sz="2800" b="1" baseline="-25000" dirty="0">
                <a:latin typeface="楷体_GB2312" charset="-122"/>
                <a:ea typeface="楷体_GB2312" charset="-122"/>
              </a:rPr>
              <a:t>2</a:t>
            </a: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9</a:t>
            </a:r>
            <a:endParaRPr lang="en-US" altLang="zh-CN" sz="2800" b="1" dirty="0">
              <a:latin typeface="楷体_GB2312" charset="-122"/>
              <a:ea typeface="楷体_GB2312" charset="-122"/>
            </a:endParaRPr>
          </a:p>
          <a:p>
            <a:pPr algn="just" eaLnBrk="1" hangingPunct="1">
              <a:lnSpc>
                <a:spcPct val="110000"/>
              </a:lnSpc>
            </a:pP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8</a:t>
            </a:r>
            <a:r>
              <a:rPr lang="zh-CN" altLang="en-US" sz="2800" b="1" dirty="0">
                <a:latin typeface="楷体_GB2312" charset="-122"/>
                <a:ea typeface="楷体_GB2312" charset="-122"/>
              </a:rPr>
              <a:t>		</a:t>
            </a:r>
            <a:r>
              <a:rPr lang="en-US" altLang="zh-CN" sz="2800" b="1" dirty="0">
                <a:latin typeface="楷体_GB2312" charset="-122"/>
                <a:ea typeface="楷体_GB2312" charset="-122"/>
              </a:rPr>
              <a:t>	</a:t>
            </a:r>
            <a:r>
              <a:rPr lang="zh-CN" altLang="en-US" sz="2800" b="1" dirty="0">
                <a:latin typeface="楷体_GB2312" charset="-122"/>
                <a:ea typeface="楷体_GB2312" charset="-122"/>
              </a:rPr>
              <a:t>编译原理		</a:t>
            </a:r>
            <a:r>
              <a:rPr lang="en-US" altLang="zh-CN" sz="2800" b="1" dirty="0">
                <a:latin typeface="楷体_GB2312" charset="-122"/>
                <a:ea typeface="楷体_GB2312" charset="-122"/>
              </a:rPr>
              <a:t>	C</a:t>
            </a:r>
            <a:r>
              <a:rPr lang="en-US" altLang="zh-CN" sz="2800" b="1" baseline="-25000" dirty="0">
                <a:latin typeface="楷体_GB2312" charset="-122"/>
                <a:ea typeface="楷体_GB2312" charset="-122"/>
              </a:rPr>
              <a:t>4</a:t>
            </a:r>
            <a:endParaRPr lang="en-US" altLang="zh-CN" sz="2800" b="1" dirty="0">
              <a:latin typeface="楷体_GB2312" charset="-122"/>
              <a:ea typeface="楷体_GB2312" charset="-122"/>
            </a:endParaRPr>
          </a:p>
          <a:p>
            <a:pPr algn="just" eaLnBrk="1" hangingPunct="1">
              <a:lnSpc>
                <a:spcPct val="110000"/>
              </a:lnSpc>
            </a:pPr>
            <a:r>
              <a:rPr lang="en-US" altLang="zh-CN" sz="2800" b="1" dirty="0">
                <a:latin typeface="楷体_GB2312" charset="-122"/>
                <a:ea typeface="楷体_GB2312" charset="-122"/>
              </a:rPr>
              <a:t>C</a:t>
            </a:r>
            <a:r>
              <a:rPr lang="en-US" altLang="zh-CN" sz="2800" b="1" baseline="-25000" dirty="0">
                <a:latin typeface="楷体_GB2312" charset="-122"/>
                <a:ea typeface="楷体_GB2312" charset="-122"/>
              </a:rPr>
              <a:t>9</a:t>
            </a:r>
            <a:r>
              <a:rPr lang="zh-CN" altLang="en-US" sz="2800" b="1" dirty="0">
                <a:latin typeface="楷体_GB2312" charset="-122"/>
                <a:ea typeface="楷体_GB2312" charset="-122"/>
              </a:rPr>
              <a:t>		</a:t>
            </a:r>
            <a:r>
              <a:rPr lang="en-US" altLang="zh-CN" sz="2800" b="1" dirty="0">
                <a:latin typeface="楷体_GB2312" charset="-122"/>
                <a:ea typeface="楷体_GB2312" charset="-122"/>
              </a:rPr>
              <a:t>	</a:t>
            </a:r>
            <a:r>
              <a:rPr lang="zh-CN" altLang="en-US" sz="2800" b="1" dirty="0">
                <a:latin typeface="楷体_GB2312" charset="-122"/>
                <a:ea typeface="楷体_GB2312" charset="-122"/>
              </a:rPr>
              <a:t>操作系统		</a:t>
            </a:r>
            <a:r>
              <a:rPr lang="en-US" altLang="zh-CN" sz="2800" b="1" dirty="0">
                <a:latin typeface="楷体_GB2312" charset="-122"/>
                <a:ea typeface="楷体_GB2312" charset="-122"/>
              </a:rPr>
              <a:t>	C</a:t>
            </a:r>
            <a:r>
              <a:rPr lang="en-US" altLang="zh-CN" sz="2800" b="1" baseline="-25000" dirty="0">
                <a:latin typeface="楷体_GB2312" charset="-122"/>
                <a:ea typeface="楷体_GB2312" charset="-122"/>
              </a:rPr>
              <a:t>2</a:t>
            </a:r>
          </a:p>
        </p:txBody>
      </p:sp>
      <p:sp>
        <p:nvSpPr>
          <p:cNvPr id="378938" name="Text Box 58">
            <a:extLst>
              <a:ext uri="{FF2B5EF4-FFF2-40B4-BE49-F238E27FC236}">
                <a16:creationId xmlns:a16="http://schemas.microsoft.com/office/drawing/2014/main" id="{DA5CD71C-D429-465D-A72C-728D74F47D9C}"/>
              </a:ext>
            </a:extLst>
          </p:cNvPr>
          <p:cNvSpPr txBox="1">
            <a:spLocks noChangeArrowheads="1"/>
          </p:cNvSpPr>
          <p:nvPr/>
        </p:nvSpPr>
        <p:spPr bwMode="auto">
          <a:xfrm>
            <a:off x="611560" y="284584"/>
            <a:ext cx="4572000" cy="609600"/>
          </a:xfrm>
          <a:prstGeom prst="rect">
            <a:avLst/>
          </a:prstGeom>
          <a:noFill/>
          <a:ln w="12700">
            <a:noFill/>
            <a:miter lim="800000"/>
            <a:headEnd/>
            <a:tailEnd/>
          </a:ln>
          <a:effectLst/>
        </p:spPr>
        <p:txBody>
          <a:bodyPr lIns="113731" tIns="56866" rIns="113731" bIns="56866" anchor="ctr"/>
          <a:lstStyle/>
          <a:p>
            <a:pPr algn="ctr" defTabSz="915988"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itchFamily="18" charset="0"/>
                <a:ea typeface="幼圆" pitchFamily="49" charset="-122"/>
              </a:rPr>
              <a:t>例3：教学计划编排问题</a:t>
            </a:r>
          </a:p>
        </p:txBody>
      </p:sp>
      <p:sp>
        <p:nvSpPr>
          <p:cNvPr id="22532" name="Rectangle 59">
            <a:extLst>
              <a:ext uri="{FF2B5EF4-FFF2-40B4-BE49-F238E27FC236}">
                <a16:creationId xmlns:a16="http://schemas.microsoft.com/office/drawing/2014/main" id="{6004883E-7A32-4873-9D41-58C3DA17CEE2}"/>
              </a:ext>
            </a:extLst>
          </p:cNvPr>
          <p:cNvSpPr>
            <a:spLocks noChangeArrowheads="1"/>
          </p:cNvSpPr>
          <p:nvPr/>
        </p:nvSpPr>
        <p:spPr bwMode="auto">
          <a:xfrm>
            <a:off x="1763688" y="1124744"/>
            <a:ext cx="5391150" cy="5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3200" b="1" dirty="0">
                <a:solidFill>
                  <a:schemeClr val="accent1">
                    <a:lumMod val="75000"/>
                  </a:schemeClr>
                </a:solidFill>
                <a:latin typeface="Times New Roman" panose="02020603050405020304" pitchFamily="18" charset="0"/>
                <a:ea typeface="幼圆" panose="02010509060101010101" pitchFamily="49" charset="-122"/>
              </a:rPr>
              <a:t>（</a:t>
            </a:r>
            <a:r>
              <a:rPr lang="zh-CN" altLang="en-US" sz="3200" b="1" dirty="0">
                <a:solidFill>
                  <a:schemeClr val="accent1">
                    <a:lumMod val="75000"/>
                  </a:schemeClr>
                </a:solidFill>
                <a:latin typeface="Times New Roman" panose="02020603050405020304" pitchFamily="18" charset="0"/>
                <a:ea typeface="幼圆" panose="02010509060101010101" pitchFamily="49" charset="-122"/>
              </a:rPr>
              <a:t>计算机专业的课程设置）</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2">
            <a:extLst>
              <a:ext uri="{FF2B5EF4-FFF2-40B4-BE49-F238E27FC236}">
                <a16:creationId xmlns:a16="http://schemas.microsoft.com/office/drawing/2014/main" id="{8CC22A52-A5BA-4FA0-8C55-4B0FBE2F6C4F}"/>
              </a:ext>
            </a:extLst>
          </p:cNvPr>
          <p:cNvGrpSpPr>
            <a:grpSpLocks/>
          </p:cNvGrpSpPr>
          <p:nvPr/>
        </p:nvGrpSpPr>
        <p:grpSpPr bwMode="auto">
          <a:xfrm>
            <a:off x="1115616" y="692696"/>
            <a:ext cx="6738937" cy="4495800"/>
            <a:chOff x="2079" y="6239"/>
            <a:chExt cx="5229" cy="3333"/>
          </a:xfrm>
        </p:grpSpPr>
        <p:sp>
          <p:nvSpPr>
            <p:cNvPr id="23556" name="Oval 3">
              <a:extLst>
                <a:ext uri="{FF2B5EF4-FFF2-40B4-BE49-F238E27FC236}">
                  <a16:creationId xmlns:a16="http://schemas.microsoft.com/office/drawing/2014/main" id="{E02D0669-3B29-411B-9C88-82B3944CC517}"/>
                </a:ext>
              </a:extLst>
            </p:cNvPr>
            <p:cNvSpPr>
              <a:spLocks noChangeArrowheads="1"/>
            </p:cNvSpPr>
            <p:nvPr/>
          </p:nvSpPr>
          <p:spPr bwMode="auto">
            <a:xfrm>
              <a:off x="2079" y="7175"/>
              <a:ext cx="615" cy="520"/>
            </a:xfrm>
            <a:prstGeom prst="ellipse">
              <a:avLst/>
            </a:prstGeom>
            <a:solidFill>
              <a:srgbClr val="FFFFFF"/>
            </a:solidFill>
            <a:ln w="9525">
              <a:solidFill>
                <a:srgbClr val="000000"/>
              </a:solidFill>
              <a:round/>
              <a:headEnd/>
              <a:tailE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en-US" altLang="zh-CN" sz="2400">
                  <a:latin typeface="Times New Roman" panose="02020603050405020304" pitchFamily="18" charset="0"/>
                  <a:ea typeface="宋体" panose="02010600030101010101" pitchFamily="2" charset="-122"/>
                </a:rPr>
                <a:t>C</a:t>
              </a:r>
              <a:r>
                <a:rPr lang="en-US" altLang="zh-CN" sz="2400" baseline="-25000">
                  <a:latin typeface="Times New Roman" panose="02020603050405020304" pitchFamily="18"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23557" name="Oval 4">
              <a:extLst>
                <a:ext uri="{FF2B5EF4-FFF2-40B4-BE49-F238E27FC236}">
                  <a16:creationId xmlns:a16="http://schemas.microsoft.com/office/drawing/2014/main" id="{8B5C5A1F-B4AB-4EE8-9310-E0D6BCC5E2A7}"/>
                </a:ext>
              </a:extLst>
            </p:cNvPr>
            <p:cNvSpPr>
              <a:spLocks noChangeArrowheads="1"/>
            </p:cNvSpPr>
            <p:nvPr/>
          </p:nvSpPr>
          <p:spPr bwMode="auto">
            <a:xfrm>
              <a:off x="5124" y="7898"/>
              <a:ext cx="630" cy="525"/>
            </a:xfrm>
            <a:prstGeom prst="ellipse">
              <a:avLst/>
            </a:prstGeom>
            <a:solidFill>
              <a:srgbClr val="FFFFFF"/>
            </a:solidFill>
            <a:ln w="9525">
              <a:solidFill>
                <a:srgbClr val="000000"/>
              </a:solidFill>
              <a:round/>
              <a:headEnd/>
              <a:tailE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en-US" altLang="zh-CN" sz="2400">
                  <a:latin typeface="Times New Roman" panose="02020603050405020304" pitchFamily="18" charset="0"/>
                  <a:ea typeface="宋体" panose="02010600030101010101" pitchFamily="2" charset="-122"/>
                </a:rPr>
                <a:t>C</a:t>
              </a:r>
              <a:r>
                <a:rPr lang="en-US" altLang="zh-CN" sz="2400" baseline="-25000">
                  <a:latin typeface="Times New Roman" panose="02020603050405020304" pitchFamily="18" charset="0"/>
                  <a:ea typeface="宋体" panose="02010600030101010101" pitchFamily="2" charset="-122"/>
                </a:rPr>
                <a:t>2</a:t>
              </a:r>
            </a:p>
          </p:txBody>
        </p:sp>
        <p:sp>
          <p:nvSpPr>
            <p:cNvPr id="23558" name="Oval 5">
              <a:extLst>
                <a:ext uri="{FF2B5EF4-FFF2-40B4-BE49-F238E27FC236}">
                  <a16:creationId xmlns:a16="http://schemas.microsoft.com/office/drawing/2014/main" id="{2FE9E7DD-96A9-47A8-AE09-A1498A9A2FCF}"/>
                </a:ext>
              </a:extLst>
            </p:cNvPr>
            <p:cNvSpPr>
              <a:spLocks noChangeArrowheads="1"/>
            </p:cNvSpPr>
            <p:nvPr/>
          </p:nvSpPr>
          <p:spPr bwMode="auto">
            <a:xfrm>
              <a:off x="3444" y="6395"/>
              <a:ext cx="630" cy="525"/>
            </a:xfrm>
            <a:prstGeom prst="ellipse">
              <a:avLst/>
            </a:prstGeom>
            <a:solidFill>
              <a:srgbClr val="FFFFFF"/>
            </a:solidFill>
            <a:ln w="9525">
              <a:solidFill>
                <a:srgbClr val="000000"/>
              </a:solidFill>
              <a:round/>
              <a:headEnd/>
              <a:tailE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pitchFamily="18" charset="0"/>
                  <a:ea typeface="宋体" panose="02010600030101010101" pitchFamily="2" charset="-122"/>
                </a:rPr>
                <a:t>C</a:t>
              </a:r>
              <a:r>
                <a:rPr lang="en-US" altLang="zh-CN" sz="2400" baseline="-25000">
                  <a:latin typeface="Times New Roman" panose="02020603050405020304" pitchFamily="18" charset="0"/>
                  <a:ea typeface="宋体" panose="02010600030101010101" pitchFamily="2" charset="-122"/>
                </a:rPr>
                <a:t>3</a:t>
              </a:r>
            </a:p>
          </p:txBody>
        </p:sp>
        <p:sp>
          <p:nvSpPr>
            <p:cNvPr id="23559" name="Oval 6">
              <a:extLst>
                <a:ext uri="{FF2B5EF4-FFF2-40B4-BE49-F238E27FC236}">
                  <a16:creationId xmlns:a16="http://schemas.microsoft.com/office/drawing/2014/main" id="{EDFC6148-4319-442B-8D83-E57D8DDC2BCB}"/>
                </a:ext>
              </a:extLst>
            </p:cNvPr>
            <p:cNvSpPr>
              <a:spLocks noChangeArrowheads="1"/>
            </p:cNvSpPr>
            <p:nvPr/>
          </p:nvSpPr>
          <p:spPr bwMode="auto">
            <a:xfrm>
              <a:off x="5124" y="6239"/>
              <a:ext cx="630" cy="525"/>
            </a:xfrm>
            <a:prstGeom prst="ellipse">
              <a:avLst/>
            </a:prstGeom>
            <a:solidFill>
              <a:srgbClr val="FFFFFF"/>
            </a:solidFill>
            <a:ln w="9525">
              <a:solidFill>
                <a:srgbClr val="000000"/>
              </a:solidFill>
              <a:round/>
              <a:headEnd/>
              <a:tailE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pitchFamily="18" charset="0"/>
                  <a:ea typeface="宋体" panose="02010600030101010101" pitchFamily="2" charset="-122"/>
                </a:rPr>
                <a:t>C</a:t>
              </a:r>
              <a:r>
                <a:rPr lang="en-US" altLang="zh-CN" sz="2400" baseline="-25000">
                  <a:latin typeface="Times New Roman" panose="02020603050405020304" pitchFamily="18" charset="0"/>
                  <a:ea typeface="宋体" panose="02010600030101010101" pitchFamily="2" charset="-122"/>
                </a:rPr>
                <a:t>6</a:t>
              </a:r>
            </a:p>
          </p:txBody>
        </p:sp>
        <p:sp>
          <p:nvSpPr>
            <p:cNvPr id="23560" name="Oval 7">
              <a:extLst>
                <a:ext uri="{FF2B5EF4-FFF2-40B4-BE49-F238E27FC236}">
                  <a16:creationId xmlns:a16="http://schemas.microsoft.com/office/drawing/2014/main" id="{BD0BD7DE-0121-49EA-B28B-B19926FD39DC}"/>
                </a:ext>
              </a:extLst>
            </p:cNvPr>
            <p:cNvSpPr>
              <a:spLocks noChangeArrowheads="1"/>
            </p:cNvSpPr>
            <p:nvPr/>
          </p:nvSpPr>
          <p:spPr bwMode="auto">
            <a:xfrm>
              <a:off x="3555" y="8180"/>
              <a:ext cx="561" cy="525"/>
            </a:xfrm>
            <a:prstGeom prst="ellipse">
              <a:avLst/>
            </a:prstGeom>
            <a:solidFill>
              <a:srgbClr val="FFFFFF"/>
            </a:solidFill>
            <a:ln w="9525">
              <a:solidFill>
                <a:srgbClr val="000000"/>
              </a:solidFill>
              <a:round/>
              <a:headEnd/>
              <a:tailE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pitchFamily="18" charset="0"/>
                  <a:ea typeface="宋体" panose="02010600030101010101" pitchFamily="2" charset="-122"/>
                </a:rPr>
                <a:t>C</a:t>
              </a:r>
              <a:r>
                <a:rPr lang="en-US" altLang="zh-CN" sz="2400" baseline="-25000">
                  <a:latin typeface="Times New Roman" panose="02020603050405020304" pitchFamily="18" charset="0"/>
                  <a:ea typeface="宋体" panose="02010600030101010101" pitchFamily="2" charset="-122"/>
                </a:rPr>
                <a:t>4</a:t>
              </a:r>
            </a:p>
          </p:txBody>
        </p:sp>
        <p:sp>
          <p:nvSpPr>
            <p:cNvPr id="23561" name="Oval 8">
              <a:extLst>
                <a:ext uri="{FF2B5EF4-FFF2-40B4-BE49-F238E27FC236}">
                  <a16:creationId xmlns:a16="http://schemas.microsoft.com/office/drawing/2014/main" id="{CE517F5E-FA63-4C38-9F9F-53E4EF461FBD}"/>
                </a:ext>
              </a:extLst>
            </p:cNvPr>
            <p:cNvSpPr>
              <a:spLocks noChangeArrowheads="1"/>
            </p:cNvSpPr>
            <p:nvPr/>
          </p:nvSpPr>
          <p:spPr bwMode="auto">
            <a:xfrm>
              <a:off x="6699" y="7019"/>
              <a:ext cx="609" cy="525"/>
            </a:xfrm>
            <a:prstGeom prst="ellipse">
              <a:avLst/>
            </a:prstGeom>
            <a:solidFill>
              <a:srgbClr val="FFFFFF"/>
            </a:solidFill>
            <a:ln w="9525">
              <a:solidFill>
                <a:srgbClr val="000000"/>
              </a:solidFill>
              <a:round/>
              <a:headEnd/>
              <a:tailE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pitchFamily="18" charset="0"/>
                  <a:ea typeface="宋体" panose="02010600030101010101" pitchFamily="2" charset="-122"/>
                </a:rPr>
                <a:t>C</a:t>
              </a:r>
              <a:r>
                <a:rPr lang="en-US" altLang="zh-CN" sz="2400" baseline="-25000">
                  <a:latin typeface="Times New Roman" panose="02020603050405020304" pitchFamily="18" charset="0"/>
                  <a:ea typeface="宋体" panose="02010600030101010101" pitchFamily="2" charset="-122"/>
                </a:rPr>
                <a:t>5</a:t>
              </a:r>
            </a:p>
          </p:txBody>
        </p:sp>
        <p:sp>
          <p:nvSpPr>
            <p:cNvPr id="23562" name="Oval 9">
              <a:extLst>
                <a:ext uri="{FF2B5EF4-FFF2-40B4-BE49-F238E27FC236}">
                  <a16:creationId xmlns:a16="http://schemas.microsoft.com/office/drawing/2014/main" id="{09F82DFC-1A40-46FC-9D0D-62E1DA64E31A}"/>
                </a:ext>
              </a:extLst>
            </p:cNvPr>
            <p:cNvSpPr>
              <a:spLocks noChangeArrowheads="1"/>
            </p:cNvSpPr>
            <p:nvPr/>
          </p:nvSpPr>
          <p:spPr bwMode="auto">
            <a:xfrm>
              <a:off x="6699" y="7955"/>
              <a:ext cx="609" cy="525"/>
            </a:xfrm>
            <a:prstGeom prst="ellipse">
              <a:avLst/>
            </a:prstGeom>
            <a:solidFill>
              <a:srgbClr val="FFFFFF"/>
            </a:solidFill>
            <a:ln w="9525">
              <a:solidFill>
                <a:srgbClr val="000000"/>
              </a:solidFill>
              <a:round/>
              <a:headEnd/>
              <a:tailE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pitchFamily="18" charset="0"/>
                  <a:ea typeface="宋体" panose="02010600030101010101" pitchFamily="2" charset="-122"/>
                </a:rPr>
                <a:t>C</a:t>
              </a:r>
              <a:r>
                <a:rPr lang="en-US" altLang="zh-CN" sz="2400" baseline="-25000">
                  <a:latin typeface="Times New Roman" panose="02020603050405020304" pitchFamily="18" charset="0"/>
                  <a:ea typeface="宋体" panose="02010600030101010101" pitchFamily="2" charset="-122"/>
                </a:rPr>
                <a:t>9</a:t>
              </a:r>
            </a:p>
          </p:txBody>
        </p:sp>
        <p:sp>
          <p:nvSpPr>
            <p:cNvPr id="23563" name="Oval 10">
              <a:extLst>
                <a:ext uri="{FF2B5EF4-FFF2-40B4-BE49-F238E27FC236}">
                  <a16:creationId xmlns:a16="http://schemas.microsoft.com/office/drawing/2014/main" id="{4D7BF575-446C-48AE-885B-7686AE23DD46}"/>
                </a:ext>
              </a:extLst>
            </p:cNvPr>
            <p:cNvSpPr>
              <a:spLocks noChangeArrowheads="1"/>
            </p:cNvSpPr>
            <p:nvPr/>
          </p:nvSpPr>
          <p:spPr bwMode="auto">
            <a:xfrm>
              <a:off x="6699" y="9047"/>
              <a:ext cx="609" cy="525"/>
            </a:xfrm>
            <a:prstGeom prst="ellipse">
              <a:avLst/>
            </a:prstGeom>
            <a:solidFill>
              <a:srgbClr val="FFFFFF"/>
            </a:solidFill>
            <a:ln w="9525">
              <a:solidFill>
                <a:srgbClr val="000000"/>
              </a:solidFill>
              <a:round/>
              <a:headEnd/>
              <a:tailE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pitchFamily="18" charset="0"/>
                  <a:ea typeface="宋体" panose="02010600030101010101" pitchFamily="2" charset="-122"/>
                </a:rPr>
                <a:t>C</a:t>
              </a:r>
              <a:r>
                <a:rPr lang="en-US" altLang="zh-CN" sz="2400" baseline="-25000">
                  <a:latin typeface="Times New Roman" panose="02020603050405020304" pitchFamily="18" charset="0"/>
                  <a:ea typeface="宋体" panose="02010600030101010101" pitchFamily="2" charset="-122"/>
                </a:rPr>
                <a:t>7</a:t>
              </a:r>
            </a:p>
          </p:txBody>
        </p:sp>
        <p:sp>
          <p:nvSpPr>
            <p:cNvPr id="23564" name="Oval 11">
              <a:extLst>
                <a:ext uri="{FF2B5EF4-FFF2-40B4-BE49-F238E27FC236}">
                  <a16:creationId xmlns:a16="http://schemas.microsoft.com/office/drawing/2014/main" id="{6044334B-D03B-4D5F-9FF3-08E09378E947}"/>
                </a:ext>
              </a:extLst>
            </p:cNvPr>
            <p:cNvSpPr>
              <a:spLocks noChangeArrowheads="1"/>
            </p:cNvSpPr>
            <p:nvPr/>
          </p:nvSpPr>
          <p:spPr bwMode="auto">
            <a:xfrm>
              <a:off x="5229" y="9047"/>
              <a:ext cx="626" cy="525"/>
            </a:xfrm>
            <a:prstGeom prst="ellipse">
              <a:avLst/>
            </a:prstGeom>
            <a:solidFill>
              <a:srgbClr val="FFFFFF"/>
            </a:solidFill>
            <a:ln w="9525">
              <a:solidFill>
                <a:srgbClr val="000000"/>
              </a:solidFill>
              <a:round/>
              <a:headEnd/>
              <a:tailE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pitchFamily="18" charset="0"/>
                  <a:ea typeface="宋体" panose="02010600030101010101" pitchFamily="2" charset="-122"/>
                </a:rPr>
                <a:t>C</a:t>
              </a:r>
              <a:r>
                <a:rPr lang="en-US" altLang="zh-CN" sz="2400" baseline="-25000">
                  <a:latin typeface="Times New Roman" panose="02020603050405020304" pitchFamily="18" charset="0"/>
                  <a:ea typeface="宋体" panose="02010600030101010101" pitchFamily="2" charset="-122"/>
                </a:rPr>
                <a:t>8</a:t>
              </a:r>
            </a:p>
          </p:txBody>
        </p:sp>
        <p:sp>
          <p:nvSpPr>
            <p:cNvPr id="23565" name="Freeform 12">
              <a:extLst>
                <a:ext uri="{FF2B5EF4-FFF2-40B4-BE49-F238E27FC236}">
                  <a16:creationId xmlns:a16="http://schemas.microsoft.com/office/drawing/2014/main" id="{9338D8D6-3B19-41C2-BBEC-2B757849E801}"/>
                </a:ext>
              </a:extLst>
            </p:cNvPr>
            <p:cNvSpPr>
              <a:spLocks/>
            </p:cNvSpPr>
            <p:nvPr/>
          </p:nvSpPr>
          <p:spPr bwMode="auto">
            <a:xfrm>
              <a:off x="2520" y="6690"/>
              <a:ext cx="915" cy="525"/>
            </a:xfrm>
            <a:custGeom>
              <a:avLst/>
              <a:gdLst>
                <a:gd name="T0" fmla="*/ 0 w 915"/>
                <a:gd name="T1" fmla="*/ 525 h 525"/>
                <a:gd name="T2" fmla="*/ 915 w 915"/>
                <a:gd name="T3" fmla="*/ 0 h 525"/>
                <a:gd name="T4" fmla="*/ 0 60000 65536"/>
                <a:gd name="T5" fmla="*/ 0 60000 65536"/>
                <a:gd name="T6" fmla="*/ 0 w 915"/>
                <a:gd name="T7" fmla="*/ 0 h 525"/>
                <a:gd name="T8" fmla="*/ 915 w 915"/>
                <a:gd name="T9" fmla="*/ 525 h 525"/>
              </a:gdLst>
              <a:ahLst/>
              <a:cxnLst>
                <a:cxn ang="T4">
                  <a:pos x="T0" y="T1"/>
                </a:cxn>
                <a:cxn ang="T5">
                  <a:pos x="T2" y="T3"/>
                </a:cxn>
              </a:cxnLst>
              <a:rect l="T6" t="T7" r="T8" b="T9"/>
              <a:pathLst>
                <a:path w="915" h="525">
                  <a:moveTo>
                    <a:pt x="0" y="525"/>
                  </a:moveTo>
                  <a:lnTo>
                    <a:pt x="915"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6" name="Freeform 13">
              <a:extLst>
                <a:ext uri="{FF2B5EF4-FFF2-40B4-BE49-F238E27FC236}">
                  <a16:creationId xmlns:a16="http://schemas.microsoft.com/office/drawing/2014/main" id="{F0AE0805-3D1B-4E9C-AB75-844FFCF6AEFE}"/>
                </a:ext>
              </a:extLst>
            </p:cNvPr>
            <p:cNvSpPr>
              <a:spLocks/>
            </p:cNvSpPr>
            <p:nvPr/>
          </p:nvSpPr>
          <p:spPr bwMode="auto">
            <a:xfrm>
              <a:off x="2499" y="7692"/>
              <a:ext cx="1056" cy="693"/>
            </a:xfrm>
            <a:custGeom>
              <a:avLst/>
              <a:gdLst>
                <a:gd name="T0" fmla="*/ 0 w 1056"/>
                <a:gd name="T1" fmla="*/ 0 h 742"/>
                <a:gd name="T2" fmla="*/ 1056 w 1056"/>
                <a:gd name="T3" fmla="*/ 742 h 742"/>
                <a:gd name="T4" fmla="*/ 0 60000 65536"/>
                <a:gd name="T5" fmla="*/ 0 60000 65536"/>
                <a:gd name="T6" fmla="*/ 0 w 1056"/>
                <a:gd name="T7" fmla="*/ 0 h 742"/>
                <a:gd name="T8" fmla="*/ 1056 w 1056"/>
                <a:gd name="T9" fmla="*/ 742 h 742"/>
              </a:gdLst>
              <a:ahLst/>
              <a:cxnLst>
                <a:cxn ang="T4">
                  <a:pos x="T0" y="T1"/>
                </a:cxn>
                <a:cxn ang="T5">
                  <a:pos x="T2" y="T3"/>
                </a:cxn>
              </a:cxnLst>
              <a:rect l="T6" t="T7" r="T8" b="T9"/>
              <a:pathLst>
                <a:path w="1056" h="742">
                  <a:moveTo>
                    <a:pt x="0" y="0"/>
                  </a:moveTo>
                  <a:lnTo>
                    <a:pt x="1056" y="742"/>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7" name="Line 14">
              <a:extLst>
                <a:ext uri="{FF2B5EF4-FFF2-40B4-BE49-F238E27FC236}">
                  <a16:creationId xmlns:a16="http://schemas.microsoft.com/office/drawing/2014/main" id="{FCB03CAD-4D35-436F-9221-3D10618342E2}"/>
                </a:ext>
              </a:extLst>
            </p:cNvPr>
            <p:cNvSpPr>
              <a:spLocks noChangeShapeType="1"/>
            </p:cNvSpPr>
            <p:nvPr/>
          </p:nvSpPr>
          <p:spPr bwMode="auto">
            <a:xfrm>
              <a:off x="2718" y="7484"/>
              <a:ext cx="2406" cy="62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8" name="Freeform 15">
              <a:extLst>
                <a:ext uri="{FF2B5EF4-FFF2-40B4-BE49-F238E27FC236}">
                  <a16:creationId xmlns:a16="http://schemas.microsoft.com/office/drawing/2014/main" id="{A2353E10-2196-4F9C-B705-9D697999F507}"/>
                </a:ext>
              </a:extLst>
            </p:cNvPr>
            <p:cNvSpPr>
              <a:spLocks/>
            </p:cNvSpPr>
            <p:nvPr/>
          </p:nvSpPr>
          <p:spPr bwMode="auto">
            <a:xfrm>
              <a:off x="4083" y="6547"/>
              <a:ext cx="1032" cy="39"/>
            </a:xfrm>
            <a:custGeom>
              <a:avLst/>
              <a:gdLst>
                <a:gd name="T0" fmla="*/ 0 w 1110"/>
                <a:gd name="T1" fmla="*/ 60 h 60"/>
                <a:gd name="T2" fmla="*/ 1110 w 1110"/>
                <a:gd name="T3" fmla="*/ 0 h 60"/>
                <a:gd name="T4" fmla="*/ 0 60000 65536"/>
                <a:gd name="T5" fmla="*/ 0 60000 65536"/>
                <a:gd name="T6" fmla="*/ 0 w 1110"/>
                <a:gd name="T7" fmla="*/ 0 h 60"/>
                <a:gd name="T8" fmla="*/ 1110 w 1110"/>
                <a:gd name="T9" fmla="*/ 60 h 60"/>
              </a:gdLst>
              <a:ahLst/>
              <a:cxnLst>
                <a:cxn ang="T4">
                  <a:pos x="T0" y="T1"/>
                </a:cxn>
                <a:cxn ang="T5">
                  <a:pos x="T2" y="T3"/>
                </a:cxn>
              </a:cxnLst>
              <a:rect l="T6" t="T7" r="T8" b="T9"/>
              <a:pathLst>
                <a:path w="1110" h="60">
                  <a:moveTo>
                    <a:pt x="0" y="60"/>
                  </a:moveTo>
                  <a:lnTo>
                    <a:pt x="111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9" name="Freeform 16">
              <a:extLst>
                <a:ext uri="{FF2B5EF4-FFF2-40B4-BE49-F238E27FC236}">
                  <a16:creationId xmlns:a16="http://schemas.microsoft.com/office/drawing/2014/main" id="{EAF1E707-AF18-4BE4-9E32-7E70BC78F7A6}"/>
                </a:ext>
              </a:extLst>
            </p:cNvPr>
            <p:cNvSpPr>
              <a:spLocks/>
            </p:cNvSpPr>
            <p:nvPr/>
          </p:nvSpPr>
          <p:spPr bwMode="auto">
            <a:xfrm>
              <a:off x="4140" y="8257"/>
              <a:ext cx="990" cy="230"/>
            </a:xfrm>
            <a:custGeom>
              <a:avLst/>
              <a:gdLst>
                <a:gd name="T0" fmla="*/ 0 w 1101"/>
                <a:gd name="T1" fmla="*/ 188 h 188"/>
                <a:gd name="T2" fmla="*/ 1101 w 1101"/>
                <a:gd name="T3" fmla="*/ 0 h 188"/>
                <a:gd name="T4" fmla="*/ 0 60000 65536"/>
                <a:gd name="T5" fmla="*/ 0 60000 65536"/>
                <a:gd name="T6" fmla="*/ 0 w 1101"/>
                <a:gd name="T7" fmla="*/ 0 h 188"/>
                <a:gd name="T8" fmla="*/ 1101 w 1101"/>
                <a:gd name="T9" fmla="*/ 188 h 188"/>
              </a:gdLst>
              <a:ahLst/>
              <a:cxnLst>
                <a:cxn ang="T4">
                  <a:pos x="T0" y="T1"/>
                </a:cxn>
                <a:cxn ang="T5">
                  <a:pos x="T2" y="T3"/>
                </a:cxn>
              </a:cxnLst>
              <a:rect l="T6" t="T7" r="T8" b="T9"/>
              <a:pathLst>
                <a:path w="1101" h="188">
                  <a:moveTo>
                    <a:pt x="0" y="188"/>
                  </a:moveTo>
                  <a:lnTo>
                    <a:pt x="1101"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0" name="Line 17">
              <a:extLst>
                <a:ext uri="{FF2B5EF4-FFF2-40B4-BE49-F238E27FC236}">
                  <a16:creationId xmlns:a16="http://schemas.microsoft.com/office/drawing/2014/main" id="{FB7B5B5E-CB92-4EBA-978A-7077A465FF30}"/>
                </a:ext>
              </a:extLst>
            </p:cNvPr>
            <p:cNvSpPr>
              <a:spLocks noChangeShapeType="1"/>
            </p:cNvSpPr>
            <p:nvPr/>
          </p:nvSpPr>
          <p:spPr bwMode="auto">
            <a:xfrm>
              <a:off x="4074" y="8579"/>
              <a:ext cx="1155"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1" name="Freeform 18">
              <a:extLst>
                <a:ext uri="{FF2B5EF4-FFF2-40B4-BE49-F238E27FC236}">
                  <a16:creationId xmlns:a16="http://schemas.microsoft.com/office/drawing/2014/main" id="{6C9BEDC6-ED79-45EB-9DA3-0377B1774014}"/>
                </a:ext>
              </a:extLst>
            </p:cNvPr>
            <p:cNvSpPr>
              <a:spLocks/>
            </p:cNvSpPr>
            <p:nvPr/>
          </p:nvSpPr>
          <p:spPr bwMode="auto">
            <a:xfrm>
              <a:off x="4065" y="7320"/>
              <a:ext cx="2625" cy="930"/>
            </a:xfrm>
            <a:custGeom>
              <a:avLst/>
              <a:gdLst>
                <a:gd name="T0" fmla="*/ 0 w 2625"/>
                <a:gd name="T1" fmla="*/ 930 h 930"/>
                <a:gd name="T2" fmla="*/ 2625 w 2625"/>
                <a:gd name="T3" fmla="*/ 0 h 930"/>
                <a:gd name="T4" fmla="*/ 0 60000 65536"/>
                <a:gd name="T5" fmla="*/ 0 60000 65536"/>
                <a:gd name="T6" fmla="*/ 0 w 2625"/>
                <a:gd name="T7" fmla="*/ 0 h 930"/>
                <a:gd name="T8" fmla="*/ 2625 w 2625"/>
                <a:gd name="T9" fmla="*/ 930 h 930"/>
              </a:gdLst>
              <a:ahLst/>
              <a:cxnLst>
                <a:cxn ang="T4">
                  <a:pos x="T0" y="T1"/>
                </a:cxn>
                <a:cxn ang="T5">
                  <a:pos x="T2" y="T3"/>
                </a:cxn>
              </a:cxnLst>
              <a:rect l="T6" t="T7" r="T8" b="T9"/>
              <a:pathLst>
                <a:path w="2625" h="930">
                  <a:moveTo>
                    <a:pt x="0" y="930"/>
                  </a:moveTo>
                  <a:lnTo>
                    <a:pt x="2625"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2" name="Freeform 19">
              <a:extLst>
                <a:ext uri="{FF2B5EF4-FFF2-40B4-BE49-F238E27FC236}">
                  <a16:creationId xmlns:a16="http://schemas.microsoft.com/office/drawing/2014/main" id="{BFF1B633-298F-47C6-8877-870AD7148FFF}"/>
                </a:ext>
              </a:extLst>
            </p:cNvPr>
            <p:cNvSpPr>
              <a:spLocks/>
            </p:cNvSpPr>
            <p:nvPr/>
          </p:nvSpPr>
          <p:spPr bwMode="auto">
            <a:xfrm>
              <a:off x="5763" y="7487"/>
              <a:ext cx="1041" cy="528"/>
            </a:xfrm>
            <a:custGeom>
              <a:avLst/>
              <a:gdLst>
                <a:gd name="T0" fmla="*/ 0 w 1149"/>
                <a:gd name="T1" fmla="*/ 553 h 553"/>
                <a:gd name="T2" fmla="*/ 1149 w 1149"/>
                <a:gd name="T3" fmla="*/ 0 h 553"/>
                <a:gd name="T4" fmla="*/ 0 60000 65536"/>
                <a:gd name="T5" fmla="*/ 0 60000 65536"/>
                <a:gd name="T6" fmla="*/ 0 w 1149"/>
                <a:gd name="T7" fmla="*/ 0 h 553"/>
                <a:gd name="T8" fmla="*/ 1149 w 1149"/>
                <a:gd name="T9" fmla="*/ 553 h 553"/>
              </a:gdLst>
              <a:ahLst/>
              <a:cxnLst>
                <a:cxn ang="T4">
                  <a:pos x="T0" y="T1"/>
                </a:cxn>
                <a:cxn ang="T5">
                  <a:pos x="T2" y="T3"/>
                </a:cxn>
              </a:cxnLst>
              <a:rect l="T6" t="T7" r="T8" b="T9"/>
              <a:pathLst>
                <a:path w="1149" h="553">
                  <a:moveTo>
                    <a:pt x="0" y="553"/>
                  </a:moveTo>
                  <a:lnTo>
                    <a:pt x="1149"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3" name="Freeform 20">
              <a:extLst>
                <a:ext uri="{FF2B5EF4-FFF2-40B4-BE49-F238E27FC236}">
                  <a16:creationId xmlns:a16="http://schemas.microsoft.com/office/drawing/2014/main" id="{9EAF10AC-6F74-4658-838A-B6804FD3DA8F}"/>
                </a:ext>
              </a:extLst>
            </p:cNvPr>
            <p:cNvSpPr>
              <a:spLocks/>
            </p:cNvSpPr>
            <p:nvPr/>
          </p:nvSpPr>
          <p:spPr bwMode="auto">
            <a:xfrm>
              <a:off x="4074" y="6696"/>
              <a:ext cx="2646" cy="459"/>
            </a:xfrm>
            <a:custGeom>
              <a:avLst/>
              <a:gdLst>
                <a:gd name="T0" fmla="*/ 0 w 2751"/>
                <a:gd name="T1" fmla="*/ 0 h 448"/>
                <a:gd name="T2" fmla="*/ 2751 w 2751"/>
                <a:gd name="T3" fmla="*/ 448 h 448"/>
                <a:gd name="T4" fmla="*/ 0 60000 65536"/>
                <a:gd name="T5" fmla="*/ 0 60000 65536"/>
                <a:gd name="T6" fmla="*/ 0 w 2751"/>
                <a:gd name="T7" fmla="*/ 0 h 448"/>
                <a:gd name="T8" fmla="*/ 2751 w 2751"/>
                <a:gd name="T9" fmla="*/ 448 h 448"/>
              </a:gdLst>
              <a:ahLst/>
              <a:cxnLst>
                <a:cxn ang="T4">
                  <a:pos x="T0" y="T1"/>
                </a:cxn>
                <a:cxn ang="T5">
                  <a:pos x="T2" y="T3"/>
                </a:cxn>
              </a:cxnLst>
              <a:rect l="T6" t="T7" r="T8" b="T9"/>
              <a:pathLst>
                <a:path w="2751" h="448">
                  <a:moveTo>
                    <a:pt x="0" y="0"/>
                  </a:moveTo>
                  <a:lnTo>
                    <a:pt x="2751" y="448"/>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4" name="Freeform 21">
              <a:extLst>
                <a:ext uri="{FF2B5EF4-FFF2-40B4-BE49-F238E27FC236}">
                  <a16:creationId xmlns:a16="http://schemas.microsoft.com/office/drawing/2014/main" id="{9A675A26-E96E-4470-969D-63E96F4A504F}"/>
                </a:ext>
              </a:extLst>
            </p:cNvPr>
            <p:cNvSpPr>
              <a:spLocks/>
            </p:cNvSpPr>
            <p:nvPr/>
          </p:nvSpPr>
          <p:spPr bwMode="auto">
            <a:xfrm>
              <a:off x="5823" y="8202"/>
              <a:ext cx="867" cy="34"/>
            </a:xfrm>
            <a:custGeom>
              <a:avLst/>
              <a:gdLst>
                <a:gd name="T0" fmla="*/ 0 w 1050"/>
                <a:gd name="T1" fmla="*/ 0 h 1"/>
                <a:gd name="T2" fmla="*/ 1050 w 1050"/>
                <a:gd name="T3" fmla="*/ 0 h 1"/>
                <a:gd name="T4" fmla="*/ 0 60000 65536"/>
                <a:gd name="T5" fmla="*/ 0 60000 65536"/>
                <a:gd name="T6" fmla="*/ 0 w 1050"/>
                <a:gd name="T7" fmla="*/ 0 h 1"/>
                <a:gd name="T8" fmla="*/ 1050 w 1050"/>
                <a:gd name="T9" fmla="*/ 1 h 1"/>
              </a:gdLst>
              <a:ahLst/>
              <a:cxnLst>
                <a:cxn ang="T4">
                  <a:pos x="T0" y="T1"/>
                </a:cxn>
                <a:cxn ang="T5">
                  <a:pos x="T2" y="T3"/>
                </a:cxn>
              </a:cxnLst>
              <a:rect l="T6" t="T7" r="T8" b="T9"/>
              <a:pathLst>
                <a:path w="1050" h="1">
                  <a:moveTo>
                    <a:pt x="0" y="0"/>
                  </a:moveTo>
                  <a:lnTo>
                    <a:pt x="105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5" name="Freeform 22">
              <a:extLst>
                <a:ext uri="{FF2B5EF4-FFF2-40B4-BE49-F238E27FC236}">
                  <a16:creationId xmlns:a16="http://schemas.microsoft.com/office/drawing/2014/main" id="{FFCC4E96-1DB0-4B2E-9E49-59FC7879AC9D}"/>
                </a:ext>
              </a:extLst>
            </p:cNvPr>
            <p:cNvSpPr>
              <a:spLocks/>
            </p:cNvSpPr>
            <p:nvPr/>
          </p:nvSpPr>
          <p:spPr bwMode="auto">
            <a:xfrm>
              <a:off x="5580" y="8385"/>
              <a:ext cx="1155" cy="780"/>
            </a:xfrm>
            <a:custGeom>
              <a:avLst/>
              <a:gdLst>
                <a:gd name="T0" fmla="*/ 0 w 1155"/>
                <a:gd name="T1" fmla="*/ 0 h 780"/>
                <a:gd name="T2" fmla="*/ 1155 w 1155"/>
                <a:gd name="T3" fmla="*/ 780 h 780"/>
                <a:gd name="T4" fmla="*/ 0 60000 65536"/>
                <a:gd name="T5" fmla="*/ 0 60000 65536"/>
                <a:gd name="T6" fmla="*/ 0 w 1155"/>
                <a:gd name="T7" fmla="*/ 0 h 780"/>
                <a:gd name="T8" fmla="*/ 1155 w 1155"/>
                <a:gd name="T9" fmla="*/ 780 h 780"/>
              </a:gdLst>
              <a:ahLst/>
              <a:cxnLst>
                <a:cxn ang="T4">
                  <a:pos x="T0" y="T1"/>
                </a:cxn>
                <a:cxn ang="T5">
                  <a:pos x="T2" y="T3"/>
                </a:cxn>
              </a:cxnLst>
              <a:rect l="T6" t="T7" r="T8" b="T9"/>
              <a:pathLst>
                <a:path w="1155" h="780">
                  <a:moveTo>
                    <a:pt x="0" y="0"/>
                  </a:moveTo>
                  <a:lnTo>
                    <a:pt x="1155" y="78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6" name="Freeform 23">
              <a:extLst>
                <a:ext uri="{FF2B5EF4-FFF2-40B4-BE49-F238E27FC236}">
                  <a16:creationId xmlns:a16="http://schemas.microsoft.com/office/drawing/2014/main" id="{46B8C093-87B9-41C0-A84D-2D688DE9ECAD}"/>
                </a:ext>
              </a:extLst>
            </p:cNvPr>
            <p:cNvSpPr>
              <a:spLocks/>
            </p:cNvSpPr>
            <p:nvPr/>
          </p:nvSpPr>
          <p:spPr bwMode="auto">
            <a:xfrm>
              <a:off x="7005" y="8490"/>
              <a:ext cx="1" cy="540"/>
            </a:xfrm>
            <a:custGeom>
              <a:avLst/>
              <a:gdLst>
                <a:gd name="T0" fmla="*/ 0 w 1"/>
                <a:gd name="T1" fmla="*/ 0 h 540"/>
                <a:gd name="T2" fmla="*/ 0 w 1"/>
                <a:gd name="T3" fmla="*/ 540 h 540"/>
                <a:gd name="T4" fmla="*/ 0 60000 65536"/>
                <a:gd name="T5" fmla="*/ 0 60000 65536"/>
                <a:gd name="T6" fmla="*/ 0 w 1"/>
                <a:gd name="T7" fmla="*/ 0 h 540"/>
                <a:gd name="T8" fmla="*/ 1 w 1"/>
                <a:gd name="T9" fmla="*/ 540 h 540"/>
              </a:gdLst>
              <a:ahLst/>
              <a:cxnLst>
                <a:cxn ang="T4">
                  <a:pos x="T0" y="T1"/>
                </a:cxn>
                <a:cxn ang="T5">
                  <a:pos x="T2" y="T3"/>
                </a:cxn>
              </a:cxnLst>
              <a:rect l="T6" t="T7" r="T8" b="T9"/>
              <a:pathLst>
                <a:path w="1" h="540">
                  <a:moveTo>
                    <a:pt x="0" y="0"/>
                  </a:moveTo>
                  <a:lnTo>
                    <a:pt x="0" y="54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3555" name="Text Box 24">
            <a:extLst>
              <a:ext uri="{FF2B5EF4-FFF2-40B4-BE49-F238E27FC236}">
                <a16:creationId xmlns:a16="http://schemas.microsoft.com/office/drawing/2014/main" id="{13E9337D-755E-4E9A-B43A-19D6EE6BBEBF}"/>
              </a:ext>
            </a:extLst>
          </p:cNvPr>
          <p:cNvSpPr txBox="1">
            <a:spLocks noChangeArrowheads="1"/>
          </p:cNvSpPr>
          <p:nvPr/>
        </p:nvSpPr>
        <p:spPr bwMode="auto">
          <a:xfrm>
            <a:off x="539552" y="5822404"/>
            <a:ext cx="8352928"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dirty="0">
                <a:latin typeface="Times New Roman" panose="02020603050405020304" pitchFamily="18" charset="0"/>
                <a:ea typeface="幼圆" panose="02010509060101010101" pitchFamily="49" charset="-122"/>
              </a:rPr>
              <a:t>在表示课程之间优先关系的有向图中寻找拓扑序列</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https://ss0.bdstatic.com/70cFuHSh_Q1YnxGkpoWK1HF6hhy/it/u=1912556127,2720970863&amp;fm=26&amp;gp=0.jpg">
            <a:extLst>
              <a:ext uri="{FF2B5EF4-FFF2-40B4-BE49-F238E27FC236}">
                <a16:creationId xmlns:a16="http://schemas.microsoft.com/office/drawing/2014/main" id="{25EC2D69-EBB7-4C29-8D5D-0637FD896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407" y="2420888"/>
            <a:ext cx="429577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89096" name="Picture 8" descr="https://ss3.bdstatic.com/70cFv8Sh_Q1YnxGkpoWK1HF6hhy/it/u=2771539535,1061084656&amp;fm=26&amp;gp=0.jpg">
            <a:extLst>
              <a:ext uri="{FF2B5EF4-FFF2-40B4-BE49-F238E27FC236}">
                <a16:creationId xmlns:a16="http://schemas.microsoft.com/office/drawing/2014/main" id="{AAE52B4D-DD32-4254-9727-4B4D529E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32856"/>
            <a:ext cx="3682380" cy="29974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B77E9F65-202C-4245-9C4A-B7BADA9C9D7D}"/>
              </a:ext>
            </a:extLst>
          </p:cNvPr>
          <p:cNvSpPr>
            <a:spLocks noChangeArrowheads="1"/>
          </p:cNvSpPr>
          <p:nvPr/>
        </p:nvSpPr>
        <p:spPr bwMode="auto">
          <a:xfrm>
            <a:off x="611560" y="404664"/>
            <a:ext cx="5562600" cy="638175"/>
          </a:xfrm>
          <a:prstGeom prst="rect">
            <a:avLst/>
          </a:prstGeom>
          <a:noFill/>
          <a:ln w="12700">
            <a:noFill/>
            <a:miter lim="800000"/>
            <a:headEnd/>
            <a:tailEnd/>
          </a:ln>
          <a:effectLst/>
        </p:spPr>
        <p:txBody>
          <a:bodyPr lIns="113731" tIns="56866" rIns="113731" bIns="56866" anchor="ctr"/>
          <a:lstStyle/>
          <a:p>
            <a:pPr algn="ctr" defTabSz="915988"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itchFamily="18" charset="0"/>
                <a:ea typeface="幼圆" pitchFamily="49" charset="-122"/>
              </a:rPr>
              <a:t>例4：城市间道路导航问题</a:t>
            </a:r>
          </a:p>
        </p:txBody>
      </p:sp>
      <p:sp>
        <p:nvSpPr>
          <p:cNvPr id="7" name="Text Box 24">
            <a:extLst>
              <a:ext uri="{FF2B5EF4-FFF2-40B4-BE49-F238E27FC236}">
                <a16:creationId xmlns:a16="http://schemas.microsoft.com/office/drawing/2014/main" id="{CB52AF86-FF0C-41B1-BCD2-0F9BA3C621CD}"/>
              </a:ext>
            </a:extLst>
          </p:cNvPr>
          <p:cNvSpPr txBox="1">
            <a:spLocks noChangeArrowheads="1"/>
          </p:cNvSpPr>
          <p:nvPr/>
        </p:nvSpPr>
        <p:spPr bwMode="auto">
          <a:xfrm>
            <a:off x="2116361" y="5680399"/>
            <a:ext cx="5881464"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dirty="0">
                <a:latin typeface="Times New Roman" panose="02020603050405020304" pitchFamily="18" charset="0"/>
                <a:ea typeface="幼圆" panose="02010509060101010101" pitchFamily="49" charset="-122"/>
              </a:rPr>
              <a:t>导航目标      图中寻找最短路径问题</a:t>
            </a:r>
          </a:p>
        </p:txBody>
      </p:sp>
      <p:sp>
        <p:nvSpPr>
          <p:cNvPr id="4" name="箭头: 虚尾 3">
            <a:extLst>
              <a:ext uri="{FF2B5EF4-FFF2-40B4-BE49-F238E27FC236}">
                <a16:creationId xmlns:a16="http://schemas.microsoft.com/office/drawing/2014/main" id="{74228C21-5CB2-4206-8080-6DB115164E77}"/>
              </a:ext>
            </a:extLst>
          </p:cNvPr>
          <p:cNvSpPr/>
          <p:nvPr/>
        </p:nvSpPr>
        <p:spPr>
          <a:xfrm>
            <a:off x="3647300" y="5964409"/>
            <a:ext cx="432048" cy="550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307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a:extLst>
              <a:ext uri="{FF2B5EF4-FFF2-40B4-BE49-F238E27FC236}">
                <a16:creationId xmlns:a16="http://schemas.microsoft.com/office/drawing/2014/main" id="{823D2730-CB7F-4EBC-A200-96DD4A6ABA96}"/>
              </a:ext>
            </a:extLst>
          </p:cNvPr>
          <p:cNvSpPr txBox="1">
            <a:spLocks noChangeArrowheads="1"/>
          </p:cNvSpPr>
          <p:nvPr/>
        </p:nvSpPr>
        <p:spPr bwMode="auto">
          <a:xfrm>
            <a:off x="395536" y="620688"/>
            <a:ext cx="8248650" cy="5003800"/>
          </a:xfrm>
          <a:prstGeom prst="rect">
            <a:avLst/>
          </a:prstGeom>
          <a:noFill/>
          <a:ln w="9525">
            <a:noFill/>
            <a:miter lim="800000"/>
            <a:headEnd/>
            <a:tailEnd/>
          </a:ln>
          <a:effectLst/>
        </p:spPr>
        <p:txBody>
          <a:bodyPr>
            <a:spAutoFit/>
          </a:bodyPr>
          <a:lstStyle/>
          <a:p>
            <a:pPr eaLnBrk="1" fontAlgn="auto" hangingPunct="1">
              <a:lnSpc>
                <a:spcPct val="140000"/>
              </a:lnSpc>
              <a:spcBef>
                <a:spcPts val="0"/>
              </a:spcBef>
              <a:spcAft>
                <a:spcPts val="0"/>
              </a:spcAft>
              <a:buClr>
                <a:srgbClr val="CC3300"/>
              </a:buClr>
              <a:buFont typeface="Wingdings" pitchFamily="2" charset="2"/>
              <a:buChar char="Ø"/>
              <a:defRPr/>
            </a:pPr>
            <a:r>
              <a:rPr kumimoji="1" lang="zh-CN" altLang="en-US" sz="3600" b="1" dirty="0">
                <a:effectLst>
                  <a:outerShdw blurRad="38100" dist="38100" dir="2700000" algn="tl">
                    <a:srgbClr val="C0C0C0"/>
                  </a:outerShdw>
                </a:effectLst>
                <a:latin typeface="+mn-ea"/>
              </a:rPr>
              <a:t> </a:t>
            </a:r>
            <a:r>
              <a:rPr kumimoji="1" lang="zh-CN" altLang="en-US" sz="3200" b="1" dirty="0">
                <a:effectLst>
                  <a:outerShdw blurRad="38100" dist="38100" dir="2700000" algn="tl">
                    <a:srgbClr val="C0C0C0"/>
                  </a:outerShdw>
                </a:effectLst>
                <a:latin typeface="+mn-ea"/>
              </a:rPr>
              <a:t>描述这类非数值计算问题的数学模型不再是数学方程，而是诸如</a:t>
            </a:r>
            <a:r>
              <a:rPr kumimoji="1" lang="zh-CN" altLang="en-US" sz="3200" b="1" dirty="0">
                <a:solidFill>
                  <a:srgbClr val="FF0000"/>
                </a:solidFill>
                <a:effectLst>
                  <a:outerShdw blurRad="38100" dist="38100" dir="2700000" algn="tl">
                    <a:srgbClr val="C0C0C0"/>
                  </a:outerShdw>
                </a:effectLst>
                <a:latin typeface="+mn-ea"/>
              </a:rPr>
              <a:t>表、树、图</a:t>
            </a:r>
            <a:r>
              <a:rPr kumimoji="1" lang="zh-CN" altLang="en-US" sz="3200" b="1" dirty="0">
                <a:effectLst>
                  <a:outerShdw blurRad="38100" dist="38100" dir="2700000" algn="tl">
                    <a:srgbClr val="C0C0C0"/>
                  </a:outerShdw>
                </a:effectLst>
                <a:latin typeface="+mn-ea"/>
              </a:rPr>
              <a:t>之类的数据结构。</a:t>
            </a:r>
          </a:p>
          <a:p>
            <a:pPr eaLnBrk="1" fontAlgn="auto" hangingPunct="1">
              <a:lnSpc>
                <a:spcPct val="140000"/>
              </a:lnSpc>
              <a:spcBef>
                <a:spcPts val="0"/>
              </a:spcBef>
              <a:spcAft>
                <a:spcPts val="0"/>
              </a:spcAft>
              <a:buClr>
                <a:srgbClr val="CC3300"/>
              </a:buClr>
              <a:buFont typeface="Wingdings" pitchFamily="2" charset="2"/>
              <a:buChar char="Ø"/>
              <a:defRPr/>
            </a:pPr>
            <a:r>
              <a:rPr kumimoji="1" lang="zh-CN" altLang="en-US" sz="3200" b="1" dirty="0">
                <a:effectLst>
                  <a:outerShdw blurRad="38100" dist="38100" dir="2700000" algn="tl">
                    <a:srgbClr val="C0C0C0"/>
                  </a:outerShdw>
                </a:effectLst>
                <a:latin typeface="+mn-ea"/>
              </a:rPr>
              <a:t> 数据结构是一门关注（非数值计算的）程序设计问题中所出现的计算机</a:t>
            </a:r>
            <a:r>
              <a:rPr kumimoji="1" lang="zh-CN" altLang="en-US" sz="3200" b="1" dirty="0">
                <a:solidFill>
                  <a:srgbClr val="FF0000"/>
                </a:solidFill>
                <a:effectLst>
                  <a:outerShdw blurRad="38100" dist="38100" dir="2700000" algn="tl">
                    <a:srgbClr val="C0C0C0"/>
                  </a:outerShdw>
                </a:effectLst>
                <a:latin typeface="+mn-ea"/>
              </a:rPr>
              <a:t>操作对象</a:t>
            </a:r>
            <a:r>
              <a:rPr kumimoji="1" lang="zh-CN" altLang="en-US" sz="3200" b="1" dirty="0">
                <a:effectLst>
                  <a:outerShdw blurRad="38100" dist="38100" dir="2700000" algn="tl">
                    <a:srgbClr val="C0C0C0"/>
                  </a:outerShdw>
                </a:effectLst>
                <a:latin typeface="+mn-ea"/>
              </a:rPr>
              <a:t>以及它们之间的</a:t>
            </a:r>
            <a:r>
              <a:rPr kumimoji="1" lang="zh-CN" altLang="en-US" sz="3200" b="1" dirty="0">
                <a:solidFill>
                  <a:srgbClr val="FF0000"/>
                </a:solidFill>
                <a:effectLst>
                  <a:outerShdw blurRad="38100" dist="38100" dir="2700000" algn="tl">
                    <a:srgbClr val="C0C0C0"/>
                  </a:outerShdw>
                </a:effectLst>
                <a:latin typeface="+mn-ea"/>
              </a:rPr>
              <a:t>关系</a:t>
            </a:r>
            <a:r>
              <a:rPr kumimoji="1" lang="zh-CN" altLang="en-US" sz="3200" b="1" dirty="0">
                <a:effectLst>
                  <a:outerShdw blurRad="38100" dist="38100" dir="2700000" algn="tl">
                    <a:srgbClr val="C0C0C0"/>
                  </a:outerShdw>
                </a:effectLst>
                <a:latin typeface="+mn-ea"/>
              </a:rPr>
              <a:t>和</a:t>
            </a:r>
            <a:r>
              <a:rPr kumimoji="1" lang="zh-CN" altLang="en-US" sz="3200" b="1" dirty="0">
                <a:solidFill>
                  <a:srgbClr val="FF0000"/>
                </a:solidFill>
                <a:effectLst>
                  <a:outerShdw blurRad="38100" dist="38100" dir="2700000" algn="tl">
                    <a:srgbClr val="C0C0C0"/>
                  </a:outerShdw>
                </a:effectLst>
                <a:latin typeface="+mn-ea"/>
              </a:rPr>
              <a:t>操作</a:t>
            </a:r>
            <a:r>
              <a:rPr kumimoji="1" lang="zh-CN" altLang="en-US" sz="3200" b="1" dirty="0">
                <a:effectLst>
                  <a:outerShdw blurRad="38100" dist="38100" dir="2700000" algn="tl">
                    <a:srgbClr val="C0C0C0"/>
                  </a:outerShdw>
                </a:effectLst>
                <a:latin typeface="+mn-ea"/>
              </a:rPr>
              <a:t>的学科。 </a:t>
            </a:r>
            <a:endParaRPr kumimoji="1" lang="en-US" altLang="zh-CN" sz="3200" b="1" dirty="0">
              <a:effectLst>
                <a:outerShdw blurRad="38100" dist="38100" dir="2700000" algn="tl">
                  <a:srgbClr val="C0C0C0"/>
                </a:outerShdw>
              </a:effectLst>
              <a:latin typeface="+mn-ea"/>
            </a:endParaRPr>
          </a:p>
          <a:p>
            <a:pPr eaLnBrk="1" fontAlgn="auto" hangingPunct="1">
              <a:lnSpc>
                <a:spcPct val="140000"/>
              </a:lnSpc>
              <a:spcBef>
                <a:spcPts val="0"/>
              </a:spcBef>
              <a:spcAft>
                <a:spcPts val="0"/>
              </a:spcAft>
              <a:buClr>
                <a:srgbClr val="CC3300"/>
              </a:buClr>
              <a:buFont typeface="Wingdings" pitchFamily="2" charset="2"/>
              <a:buChar char="Ø"/>
              <a:defRPr/>
            </a:pPr>
            <a:endParaRPr kumimoji="1" lang="zh-CN" altLang="en-US" sz="3200" b="1" dirty="0">
              <a:effectLst>
                <a:outerShdw blurRad="38100" dist="38100" dir="2700000" algn="tl">
                  <a:srgbClr val="C0C0C0"/>
                </a:outerShdw>
              </a:effectLst>
              <a:latin typeface="+mn-ea"/>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78" name="Rectangle 42">
            <a:extLst>
              <a:ext uri="{FF2B5EF4-FFF2-40B4-BE49-F238E27FC236}">
                <a16:creationId xmlns:a16="http://schemas.microsoft.com/office/drawing/2014/main" id="{3D693852-E197-47E0-B7AD-72E89F4E8C67}"/>
              </a:ext>
            </a:extLst>
          </p:cNvPr>
          <p:cNvSpPr>
            <a:spLocks noChangeArrowheads="1"/>
          </p:cNvSpPr>
          <p:nvPr/>
        </p:nvSpPr>
        <p:spPr bwMode="auto">
          <a:xfrm>
            <a:off x="1071563" y="1214438"/>
            <a:ext cx="7388225" cy="3625850"/>
          </a:xfrm>
          <a:prstGeom prst="rect">
            <a:avLst/>
          </a:prstGeom>
          <a:noFill/>
          <a:ln w="12700">
            <a:noFill/>
            <a:miter lim="800000"/>
            <a:headEnd/>
            <a:tailEnd/>
          </a:ln>
          <a:effectLst/>
        </p:spPr>
        <p:txBody>
          <a:bodyPr lIns="90623" tIns="44517" rIns="90623" bIns="44517">
            <a:spAutoFit/>
          </a:bodyPr>
          <a:lstStyle/>
          <a:p>
            <a:pPr eaLnBrk="1" fontAlgn="auto" hangingPunct="1">
              <a:spcBef>
                <a:spcPct val="20000"/>
              </a:spcBef>
              <a:spcAft>
                <a:spcPts val="0"/>
              </a:spcAft>
              <a:buClr>
                <a:srgbClr val="FF0000"/>
              </a:buClr>
              <a:buSzPct val="60000"/>
              <a:buFont typeface="Wingdings" pitchFamily="2" charset="2"/>
              <a:buChar char="n"/>
              <a:defRPr/>
            </a:pPr>
            <a:r>
              <a:rPr lang="zh-CN" altLang="en-US" sz="4000" b="1" dirty="0">
                <a:effectLst>
                  <a:outerShdw blurRad="38100" dist="38100" dir="2700000" algn="tl">
                    <a:srgbClr val="C0C0C0"/>
                  </a:outerShdw>
                </a:effectLst>
                <a:latin typeface="+mn-ea"/>
              </a:rPr>
              <a:t>课程学习前掌握的基本概念：</a:t>
            </a:r>
          </a:p>
          <a:p>
            <a:pPr eaLnBrk="1" fontAlgn="auto" hangingPunct="1">
              <a:spcBef>
                <a:spcPct val="20000"/>
              </a:spcBef>
              <a:spcAft>
                <a:spcPts val="0"/>
              </a:spcAft>
              <a:buClr>
                <a:srgbClr val="FF0000"/>
              </a:buClr>
              <a:buSzPct val="60000"/>
              <a:buFont typeface="Wingdings" pitchFamily="2" charset="2"/>
              <a:buNone/>
              <a:defRPr/>
            </a:pPr>
            <a:endParaRPr lang="zh-CN" altLang="en-US" sz="4000" b="1" dirty="0">
              <a:solidFill>
                <a:srgbClr val="FF0000"/>
              </a:solidFill>
              <a:effectLst>
                <a:outerShdw blurRad="38100" dist="38100" dir="2700000" algn="tl">
                  <a:srgbClr val="C0C0C0"/>
                </a:outerShdw>
              </a:effectLst>
              <a:latin typeface="+mn-ea"/>
            </a:endParaRPr>
          </a:p>
          <a:p>
            <a:pPr lvl="1" eaLnBrk="1" fontAlgn="auto" hangingPunct="1">
              <a:spcBef>
                <a:spcPct val="20000"/>
              </a:spcBef>
              <a:spcAft>
                <a:spcPts val="0"/>
              </a:spcAft>
              <a:buClr>
                <a:schemeClr val="accent1"/>
              </a:buClr>
              <a:buSzPct val="50000"/>
              <a:buFont typeface="Wingdings" pitchFamily="2" charset="2"/>
              <a:buChar char="l"/>
              <a:defRPr/>
            </a:pPr>
            <a:r>
              <a:rPr lang="zh-CN" altLang="en-US" sz="4000" b="1" dirty="0">
                <a:solidFill>
                  <a:srgbClr val="FF0000"/>
                </a:solidFill>
                <a:effectLst>
                  <a:outerShdw blurRad="38100" dist="38100" dir="2700000" algn="tl">
                    <a:srgbClr val="C0C0C0"/>
                  </a:outerShdw>
                </a:effectLst>
                <a:latin typeface="+mn-ea"/>
              </a:rPr>
              <a:t> </a:t>
            </a:r>
            <a:r>
              <a:rPr lang="zh-CN" altLang="en-US" sz="4000" b="1" dirty="0">
                <a:effectLst>
                  <a:outerShdw blurRad="38100" dist="38100" dir="2700000" algn="tl">
                    <a:srgbClr val="C0C0C0"/>
                  </a:outerShdw>
                </a:effectLst>
                <a:latin typeface="+mn-ea"/>
              </a:rPr>
              <a:t>数据</a:t>
            </a:r>
          </a:p>
          <a:p>
            <a:pPr lvl="1" eaLnBrk="1" fontAlgn="auto" hangingPunct="1">
              <a:spcBef>
                <a:spcPct val="20000"/>
              </a:spcBef>
              <a:spcAft>
                <a:spcPts val="0"/>
              </a:spcAft>
              <a:buClr>
                <a:schemeClr val="accent1"/>
              </a:buClr>
              <a:buSzPct val="50000"/>
              <a:buFont typeface="Wingdings" pitchFamily="2" charset="2"/>
              <a:buChar char="l"/>
              <a:defRPr/>
            </a:pPr>
            <a:r>
              <a:rPr lang="zh-CN" altLang="en-US" sz="4000" b="1" dirty="0">
                <a:effectLst>
                  <a:outerShdw blurRad="38100" dist="38100" dir="2700000" algn="tl">
                    <a:srgbClr val="C0C0C0"/>
                  </a:outerShdw>
                </a:effectLst>
                <a:latin typeface="+mn-ea"/>
              </a:rPr>
              <a:t> 数据元素（数据成员）</a:t>
            </a:r>
          </a:p>
          <a:p>
            <a:pPr lvl="1" eaLnBrk="1" fontAlgn="auto" hangingPunct="1">
              <a:spcBef>
                <a:spcPct val="20000"/>
              </a:spcBef>
              <a:spcAft>
                <a:spcPts val="0"/>
              </a:spcAft>
              <a:buClr>
                <a:schemeClr val="accent1"/>
              </a:buClr>
              <a:buSzPct val="50000"/>
              <a:buFont typeface="Wingdings" pitchFamily="2" charset="2"/>
              <a:buChar char="l"/>
              <a:defRPr/>
            </a:pPr>
            <a:r>
              <a:rPr lang="zh-CN" altLang="en-US" sz="4000" b="1" dirty="0">
                <a:effectLst>
                  <a:outerShdw blurRad="38100" dist="38100" dir="2700000" algn="tl">
                    <a:srgbClr val="C0C0C0"/>
                  </a:outerShdw>
                </a:effectLst>
                <a:latin typeface="+mn-ea"/>
              </a:rPr>
              <a:t> 数据对象</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13298-B25F-4605-85D8-2BD88C0998CE}"/>
              </a:ext>
            </a:extLst>
          </p:cNvPr>
          <p:cNvSpPr>
            <a:spLocks noGrp="1"/>
          </p:cNvSpPr>
          <p:nvPr>
            <p:ph type="title"/>
          </p:nvPr>
        </p:nvSpPr>
        <p:spPr>
          <a:xfrm>
            <a:off x="768350" y="585788"/>
            <a:ext cx="7289800" cy="898996"/>
          </a:xfrm>
        </p:spPr>
        <p:txBody>
          <a:bodyPr vert="horz" lIns="91440" tIns="45720" rIns="91440" bIns="45720" rtlCol="0" anchor="b">
            <a:normAutofit/>
          </a:bodyPr>
          <a:lstStyle/>
          <a:p>
            <a:pPr defTabSz="457200" eaLnBrk="0" hangingPunct="0"/>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主讲教师：</a:t>
            </a:r>
          </a:p>
        </p:txBody>
      </p:sp>
      <p:pic>
        <p:nvPicPr>
          <p:cNvPr id="11267" name="图片 3">
            <a:extLst>
              <a:ext uri="{FF2B5EF4-FFF2-40B4-BE49-F238E27FC236}">
                <a16:creationId xmlns:a16="http://schemas.microsoft.com/office/drawing/2014/main" id="{350B9D28-2B17-446D-A57C-DD6608E03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338" y="2522538"/>
            <a:ext cx="1919287"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7">
            <a:extLst>
              <a:ext uri="{FF2B5EF4-FFF2-40B4-BE49-F238E27FC236}">
                <a16:creationId xmlns:a16="http://schemas.microsoft.com/office/drawing/2014/main" id="{1D903635-624C-4DE8-BA86-E5BE1F8F8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806700"/>
            <a:ext cx="1992313"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矩形 8">
            <a:extLst>
              <a:ext uri="{FF2B5EF4-FFF2-40B4-BE49-F238E27FC236}">
                <a16:creationId xmlns:a16="http://schemas.microsoft.com/office/drawing/2014/main" id="{3D9F1952-41EC-419A-94DB-7E09CD4B3387}"/>
              </a:ext>
            </a:extLst>
          </p:cNvPr>
          <p:cNvSpPr>
            <a:spLocks noChangeArrowheads="1"/>
          </p:cNvSpPr>
          <p:nvPr/>
        </p:nvSpPr>
        <p:spPr bwMode="auto">
          <a:xfrm>
            <a:off x="5489575" y="5738813"/>
            <a:ext cx="28273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a:latin typeface="华文新魏" panose="02010800040101010101" pitchFamily="2" charset="-122"/>
                <a:ea typeface="华文新魏" panose="02010800040101010101" pitchFamily="2" charset="-122"/>
              </a:rPr>
              <a:t>办公室：计算机系719 </a:t>
            </a:r>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邮件：jialiu@nju.edu.cn</a:t>
            </a:r>
          </a:p>
        </p:txBody>
      </p:sp>
      <p:sp>
        <p:nvSpPr>
          <p:cNvPr id="11270" name="矩形 9">
            <a:extLst>
              <a:ext uri="{FF2B5EF4-FFF2-40B4-BE49-F238E27FC236}">
                <a16:creationId xmlns:a16="http://schemas.microsoft.com/office/drawing/2014/main" id="{C43BCC26-6B15-4282-9FD0-1949AF9DD875}"/>
              </a:ext>
            </a:extLst>
          </p:cNvPr>
          <p:cNvSpPr>
            <a:spLocks noChangeArrowheads="1"/>
          </p:cNvSpPr>
          <p:nvPr/>
        </p:nvSpPr>
        <p:spPr bwMode="auto">
          <a:xfrm>
            <a:off x="1385888" y="5751513"/>
            <a:ext cx="3186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a:latin typeface="华文新魏" panose="02010800040101010101" pitchFamily="2" charset="-122"/>
                <a:ea typeface="华文新魏" panose="02010800040101010101" pitchFamily="2" charset="-122"/>
              </a:rPr>
              <a:t>办公室：计算机系</a:t>
            </a:r>
            <a:r>
              <a:rPr lang="en-US" altLang="zh-CN">
                <a:latin typeface="华文新魏" panose="02010800040101010101" pitchFamily="2" charset="-122"/>
                <a:ea typeface="华文新魏" panose="02010800040101010101" pitchFamily="2" charset="-122"/>
              </a:rPr>
              <a:t>918</a:t>
            </a:r>
            <a:r>
              <a:rPr lang="zh-CN" altLang="en-US">
                <a:latin typeface="华文新魏" panose="02010800040101010101" pitchFamily="2" charset="-122"/>
                <a:ea typeface="华文新魏" panose="02010800040101010101" pitchFamily="2" charset="-122"/>
              </a:rPr>
              <a:t>  </a:t>
            </a:r>
            <a:endParaRPr lang="en-US" altLang="zh-CN">
              <a:latin typeface="华文新魏" panose="02010800040101010101" pitchFamily="2" charset="-122"/>
              <a:ea typeface="华文新魏" panose="02010800040101010101" pitchFamily="2" charset="-122"/>
            </a:endParaRPr>
          </a:p>
          <a:p>
            <a:pPr eaLnBrk="1" hangingPunct="1"/>
            <a:r>
              <a:rPr lang="zh-CN" altLang="en-US">
                <a:latin typeface="华文新魏" panose="02010800040101010101" pitchFamily="2" charset="-122"/>
                <a:ea typeface="华文新魏" panose="02010800040101010101" pitchFamily="2" charset="-122"/>
              </a:rPr>
              <a:t>邮件：jia</a:t>
            </a:r>
            <a:r>
              <a:rPr lang="en-US" altLang="zh-CN">
                <a:latin typeface="华文新魏" panose="02010800040101010101" pitchFamily="2" charset="-122"/>
                <a:ea typeface="华文新魏" panose="02010800040101010101" pitchFamily="2" charset="-122"/>
              </a:rPr>
              <a:t>ngyuan</a:t>
            </a:r>
            <a:r>
              <a:rPr lang="zh-CN" altLang="en-US">
                <a:latin typeface="华文新魏" panose="02010800040101010101" pitchFamily="2" charset="-122"/>
                <a:ea typeface="华文新魏" panose="02010800040101010101" pitchFamily="2" charset="-122"/>
              </a:rPr>
              <a:t>@nju.edu.cn</a:t>
            </a:r>
          </a:p>
        </p:txBody>
      </p:sp>
      <p:sp>
        <p:nvSpPr>
          <p:cNvPr id="11271" name="矩形 10">
            <a:extLst>
              <a:ext uri="{FF2B5EF4-FFF2-40B4-BE49-F238E27FC236}">
                <a16:creationId xmlns:a16="http://schemas.microsoft.com/office/drawing/2014/main" id="{E86C017B-45E3-4D6E-83A7-408ED7783482}"/>
              </a:ext>
            </a:extLst>
          </p:cNvPr>
          <p:cNvSpPr>
            <a:spLocks noChangeArrowheads="1"/>
          </p:cNvSpPr>
          <p:nvPr/>
        </p:nvSpPr>
        <p:spPr bwMode="auto">
          <a:xfrm>
            <a:off x="1274763" y="2060575"/>
            <a:ext cx="3225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200">
                <a:latin typeface="华文新魏" panose="02010800040101010101" pitchFamily="2" charset="-122"/>
                <a:ea typeface="华文新魏" panose="02010800040101010101" pitchFamily="2" charset="-122"/>
              </a:rPr>
              <a:t>姜远（负责课程主讲）</a:t>
            </a:r>
          </a:p>
        </p:txBody>
      </p:sp>
      <p:sp>
        <p:nvSpPr>
          <p:cNvPr id="11272" name="矩形 11">
            <a:extLst>
              <a:ext uri="{FF2B5EF4-FFF2-40B4-BE49-F238E27FC236}">
                <a16:creationId xmlns:a16="http://schemas.microsoft.com/office/drawing/2014/main" id="{7A3719F8-F5FF-4D18-B08E-27C1E560E7FA}"/>
              </a:ext>
            </a:extLst>
          </p:cNvPr>
          <p:cNvSpPr>
            <a:spLocks noChangeArrowheads="1"/>
          </p:cNvSpPr>
          <p:nvPr/>
        </p:nvSpPr>
        <p:spPr bwMode="auto">
          <a:xfrm>
            <a:off x="5076825" y="2060575"/>
            <a:ext cx="41036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200">
                <a:latin typeface="华文新魏" panose="02010800040101010101" pitchFamily="2" charset="-122"/>
                <a:ea typeface="华文新魏" panose="02010800040101010101" pitchFamily="2" charset="-122"/>
              </a:rPr>
              <a:t>刘佳（负责课程主讲及实验课）</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6E74B826-F96A-4CC9-88E4-14F5C260901D}"/>
              </a:ext>
            </a:extLst>
          </p:cNvPr>
          <p:cNvSpPr>
            <a:spLocks noChangeArrowheads="1"/>
          </p:cNvSpPr>
          <p:nvPr/>
        </p:nvSpPr>
        <p:spPr bwMode="auto">
          <a:xfrm>
            <a:off x="755650" y="1341438"/>
            <a:ext cx="7924800" cy="5078412"/>
          </a:xfrm>
          <a:prstGeom prst="rect">
            <a:avLst/>
          </a:prstGeom>
          <a:noFill/>
          <a:ln w="9525">
            <a:noFill/>
            <a:miter lim="800000"/>
            <a:headEnd/>
            <a:tailEnd/>
          </a:ln>
          <a:effectLst/>
        </p:spPr>
        <p:txBody>
          <a:bodyPr lIns="113731" tIns="56866" rIns="113731" bIns="56866"/>
          <a:lstStyle/>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mn-ea"/>
              </a:rPr>
              <a:t>数据：</a:t>
            </a:r>
            <a:r>
              <a:rPr lang="zh-CN" altLang="en-US" sz="3200" b="1" dirty="0">
                <a:effectLst>
                  <a:outerShdw blurRad="38100" dist="38100" dir="2700000" algn="tl">
                    <a:srgbClr val="C0C0C0"/>
                  </a:outerShdw>
                </a:effectLst>
                <a:latin typeface="+mn-ea"/>
              </a:rPr>
              <a:t>数据是信息的载体，是描述客观事物的数、字符、以及所有能输入到计算机中，被计算机程序识别和处理的符号（数值、字符等）的集合。</a:t>
            </a:r>
          </a:p>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mn-ea"/>
              </a:rPr>
              <a:t>数据元素（数据成员）</a:t>
            </a:r>
            <a:r>
              <a:rPr lang="en-US" altLang="zh-CN" sz="3600" b="1" dirty="0">
                <a:solidFill>
                  <a:srgbClr val="FF0000"/>
                </a:solidFill>
                <a:effectLst>
                  <a:outerShdw blurRad="38100" dist="38100" dir="2700000" algn="tl">
                    <a:srgbClr val="C0C0C0"/>
                  </a:outerShdw>
                </a:effectLst>
                <a:latin typeface="+mn-ea"/>
              </a:rPr>
              <a:t>: </a:t>
            </a:r>
            <a:r>
              <a:rPr lang="zh-CN" altLang="en-US" sz="3200" b="1" dirty="0">
                <a:effectLst>
                  <a:outerShdw blurRad="38100" dist="38100" dir="2700000" algn="tl">
                    <a:srgbClr val="C0C0C0"/>
                  </a:outerShdw>
                </a:effectLst>
                <a:latin typeface="+mn-ea"/>
              </a:rPr>
              <a:t>是数据的基本单位。在不同的条件下，数据元素又可称为元素、结点、顶点、记录等。</a:t>
            </a:r>
          </a:p>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3200" dirty="0">
                <a:latin typeface="+mn-ea"/>
              </a:rPr>
              <a:t> </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7" name="Rectangle 5">
            <a:extLst>
              <a:ext uri="{FF2B5EF4-FFF2-40B4-BE49-F238E27FC236}">
                <a16:creationId xmlns:a16="http://schemas.microsoft.com/office/drawing/2014/main" id="{08656D30-2F24-45E3-972E-A8CCD0D90A21}"/>
              </a:ext>
            </a:extLst>
          </p:cNvPr>
          <p:cNvSpPr>
            <a:spLocks noChangeArrowheads="1"/>
          </p:cNvSpPr>
          <p:nvPr/>
        </p:nvSpPr>
        <p:spPr bwMode="auto">
          <a:xfrm>
            <a:off x="33429" y="1412776"/>
            <a:ext cx="8893175" cy="2505075"/>
          </a:xfrm>
          <a:prstGeom prst="rect">
            <a:avLst/>
          </a:prstGeom>
          <a:noFill/>
          <a:ln w="12700">
            <a:noFill/>
            <a:miter lim="800000"/>
            <a:headEnd/>
            <a:tailEnd/>
          </a:ln>
          <a:effectLst/>
        </p:spPr>
        <p:txBody>
          <a:bodyPr lIns="90623" tIns="44517" rIns="90623" bIns="44517">
            <a:spAutoFit/>
          </a:bodyPr>
          <a:lstStyle/>
          <a:p>
            <a:pPr marL="174625" defTabSz="915988" eaLnBrk="1" fontAlgn="auto" hangingPunct="1">
              <a:spcBef>
                <a:spcPct val="20000"/>
              </a:spcBef>
              <a:spcAft>
                <a:spcPts val="0"/>
              </a:spcAft>
              <a:buClr>
                <a:schemeClr val="tx1"/>
              </a:buClr>
              <a:buSzPct val="50000"/>
              <a:buFont typeface="Wingdings" pitchFamily="2" charset="2"/>
              <a:buChar char="l"/>
              <a:defRPr/>
            </a:pPr>
            <a:r>
              <a:rPr lang="zh-CN" altLang="en-US" sz="3600" b="1" dirty="0">
                <a:solidFill>
                  <a:srgbClr val="FF0000"/>
                </a:solidFill>
                <a:effectLst>
                  <a:outerShdw blurRad="38100" dist="38100" dir="2700000" algn="tl">
                    <a:srgbClr val="C0C0C0"/>
                  </a:outerShdw>
                </a:effectLst>
                <a:latin typeface="+mn-ea"/>
              </a:rPr>
              <a:t> 数据对象：</a:t>
            </a:r>
            <a:r>
              <a:rPr lang="zh-CN" altLang="en-US" sz="3600" b="1" dirty="0">
                <a:effectLst>
                  <a:outerShdw blurRad="38100" dist="38100" dir="2700000" algn="tl">
                    <a:srgbClr val="C0C0C0"/>
                  </a:outerShdw>
                </a:effectLst>
                <a:latin typeface="+mn-ea"/>
              </a:rPr>
              <a:t>具有相同性质的数据元素（数据成员）的集合。</a:t>
            </a:r>
          </a:p>
          <a:p>
            <a:pPr marL="717550" lvl="1" indent="-363538" defTabSz="915988" eaLnBrk="1" fontAlgn="auto" hangingPunct="1">
              <a:spcBef>
                <a:spcPct val="20000"/>
              </a:spcBef>
              <a:spcAft>
                <a:spcPts val="0"/>
              </a:spcAft>
              <a:buClr>
                <a:schemeClr val="tx1"/>
              </a:buClr>
              <a:buSzPct val="50000"/>
              <a:buFont typeface="仿宋_GB2312" pitchFamily="49" charset="-122"/>
              <a:buChar char="-"/>
              <a:defRPr/>
            </a:pPr>
            <a:r>
              <a:rPr lang="zh-CN" altLang="en-US" sz="3600" b="1" dirty="0">
                <a:solidFill>
                  <a:srgbClr val="FF6600"/>
                </a:solidFill>
                <a:effectLst>
                  <a:outerShdw blurRad="38100" dist="38100" dir="2700000" algn="tl">
                    <a:srgbClr val="C0C0C0"/>
                  </a:outerShdw>
                </a:effectLst>
                <a:latin typeface="+mn-ea"/>
              </a:rPr>
              <a:t>整数数据对象 </a:t>
            </a:r>
            <a:r>
              <a:rPr lang="en-US" altLang="zh-CN" sz="3600" b="1" i="1" dirty="0">
                <a:solidFill>
                  <a:srgbClr val="FF6600"/>
                </a:solidFill>
                <a:effectLst>
                  <a:outerShdw blurRad="38100" dist="38100" dir="2700000" algn="tl">
                    <a:srgbClr val="C0C0C0"/>
                  </a:outerShdw>
                </a:effectLst>
                <a:latin typeface="+mn-ea"/>
              </a:rPr>
              <a:t>N </a:t>
            </a:r>
            <a:r>
              <a:rPr lang="en-US" altLang="zh-CN" sz="3600" b="1" dirty="0">
                <a:solidFill>
                  <a:srgbClr val="FF6600"/>
                </a:solidFill>
                <a:effectLst>
                  <a:outerShdw blurRad="38100" dist="38100" dir="2700000" algn="tl">
                    <a:srgbClr val="C0C0C0"/>
                  </a:outerShdw>
                </a:effectLst>
                <a:latin typeface="+mn-ea"/>
              </a:rPr>
              <a:t>= { 0, </a:t>
            </a:r>
            <a:r>
              <a:rPr lang="en-US" altLang="zh-CN" sz="3600" b="1" dirty="0">
                <a:solidFill>
                  <a:srgbClr val="FF6600"/>
                </a:solidFill>
                <a:effectLst>
                  <a:outerShdw blurRad="38100" dist="38100" dir="2700000" algn="tl">
                    <a:srgbClr val="C0C0C0"/>
                  </a:outerShdw>
                </a:effectLst>
                <a:latin typeface="+mn-ea"/>
                <a:sym typeface="Symbol" pitchFamily="18" charset="2"/>
              </a:rPr>
              <a:t>1, 2, … }</a:t>
            </a:r>
          </a:p>
          <a:p>
            <a:pPr marL="717550" lvl="1" indent="-363538" defTabSz="915988" eaLnBrk="1" fontAlgn="auto" hangingPunct="1">
              <a:spcBef>
                <a:spcPct val="20000"/>
              </a:spcBef>
              <a:spcAft>
                <a:spcPts val="0"/>
              </a:spcAft>
              <a:buClr>
                <a:schemeClr val="tx1"/>
              </a:buClr>
              <a:buSzPct val="50000"/>
              <a:buFont typeface="仿宋_GB2312" pitchFamily="49" charset="-122"/>
              <a:buChar char="-"/>
              <a:defRPr/>
            </a:pPr>
            <a:r>
              <a:rPr lang="zh-CN" altLang="en-US" sz="3600" b="1" dirty="0">
                <a:solidFill>
                  <a:srgbClr val="FF6600"/>
                </a:solidFill>
                <a:effectLst>
                  <a:outerShdw blurRad="38100" dist="38100" dir="2700000" algn="tl">
                    <a:srgbClr val="C0C0C0"/>
                  </a:outerShdw>
                </a:effectLst>
                <a:latin typeface="+mn-ea"/>
                <a:sym typeface="Symbol" pitchFamily="18" charset="2"/>
              </a:rPr>
              <a:t>俱乐部成员数据对象</a:t>
            </a:r>
          </a:p>
        </p:txBody>
      </p:sp>
      <p:graphicFrame>
        <p:nvGraphicFramePr>
          <p:cNvPr id="3" name="表格 2">
            <a:extLst>
              <a:ext uri="{FF2B5EF4-FFF2-40B4-BE49-F238E27FC236}">
                <a16:creationId xmlns:a16="http://schemas.microsoft.com/office/drawing/2014/main" id="{94D32A18-6E6C-4C5E-AE01-B1893341618B}"/>
              </a:ext>
            </a:extLst>
          </p:cNvPr>
          <p:cNvGraphicFramePr>
            <a:graphicFrameLocks noGrp="1"/>
          </p:cNvGraphicFramePr>
          <p:nvPr>
            <p:extLst>
              <p:ext uri="{D42A27DB-BD31-4B8C-83A1-F6EECF244321}">
                <p14:modId xmlns:p14="http://schemas.microsoft.com/office/powerpoint/2010/main" val="230469283"/>
              </p:ext>
            </p:extLst>
          </p:nvPr>
        </p:nvGraphicFramePr>
        <p:xfrm>
          <a:off x="1115616" y="4725144"/>
          <a:ext cx="6984776" cy="720080"/>
        </p:xfrm>
        <a:graphic>
          <a:graphicData uri="http://schemas.openxmlformats.org/drawingml/2006/table">
            <a:tbl>
              <a:tblPr>
                <a:tableStyleId>{5C22544A-7EE6-4342-B048-85BDC9FD1C3A}</a:tableStyleId>
              </a:tblPr>
              <a:tblGrid>
                <a:gridCol w="776086">
                  <a:extLst>
                    <a:ext uri="{9D8B030D-6E8A-4147-A177-3AD203B41FA5}">
                      <a16:colId xmlns:a16="http://schemas.microsoft.com/office/drawing/2014/main" val="20000"/>
                    </a:ext>
                  </a:extLst>
                </a:gridCol>
                <a:gridCol w="1552172">
                  <a:extLst>
                    <a:ext uri="{9D8B030D-6E8A-4147-A177-3AD203B41FA5}">
                      <a16:colId xmlns:a16="http://schemas.microsoft.com/office/drawing/2014/main" val="20001"/>
                    </a:ext>
                  </a:extLst>
                </a:gridCol>
                <a:gridCol w="582065">
                  <a:extLst>
                    <a:ext uri="{9D8B030D-6E8A-4147-A177-3AD203B41FA5}">
                      <a16:colId xmlns:a16="http://schemas.microsoft.com/office/drawing/2014/main" val="20002"/>
                    </a:ext>
                  </a:extLst>
                </a:gridCol>
                <a:gridCol w="582065">
                  <a:extLst>
                    <a:ext uri="{9D8B030D-6E8A-4147-A177-3AD203B41FA5}">
                      <a16:colId xmlns:a16="http://schemas.microsoft.com/office/drawing/2014/main" val="20003"/>
                    </a:ext>
                  </a:extLst>
                </a:gridCol>
                <a:gridCol w="582065">
                  <a:extLst>
                    <a:ext uri="{9D8B030D-6E8A-4147-A177-3AD203B41FA5}">
                      <a16:colId xmlns:a16="http://schemas.microsoft.com/office/drawing/2014/main" val="20004"/>
                    </a:ext>
                  </a:extLst>
                </a:gridCol>
                <a:gridCol w="1164129">
                  <a:extLst>
                    <a:ext uri="{9D8B030D-6E8A-4147-A177-3AD203B41FA5}">
                      <a16:colId xmlns:a16="http://schemas.microsoft.com/office/drawing/2014/main" val="20005"/>
                    </a:ext>
                  </a:extLst>
                </a:gridCol>
                <a:gridCol w="776086">
                  <a:extLst>
                    <a:ext uri="{9D8B030D-6E8A-4147-A177-3AD203B41FA5}">
                      <a16:colId xmlns:a16="http://schemas.microsoft.com/office/drawing/2014/main" val="20006"/>
                    </a:ext>
                  </a:extLst>
                </a:gridCol>
                <a:gridCol w="970108">
                  <a:extLst>
                    <a:ext uri="{9D8B030D-6E8A-4147-A177-3AD203B41FA5}">
                      <a16:colId xmlns:a16="http://schemas.microsoft.com/office/drawing/2014/main" val="20007"/>
                    </a:ext>
                  </a:extLst>
                </a:gridCol>
              </a:tblGrid>
              <a:tr h="360040">
                <a:tc>
                  <a:txBody>
                    <a:bodyPr/>
                    <a:lstStyle/>
                    <a:p>
                      <a:pPr algn="ctr">
                        <a:spcAft>
                          <a:spcPts val="0"/>
                        </a:spcAft>
                      </a:pPr>
                      <a:r>
                        <a:rPr lang="zh-CN" sz="2000" b="1" kern="100" dirty="0">
                          <a:effectLst>
                            <a:outerShdw blurRad="38100" dist="38100" dir="2700000" algn="tl">
                              <a:srgbClr val="000000">
                                <a:alpha val="43137"/>
                              </a:srgbClr>
                            </a:outerShdw>
                          </a:effectLst>
                        </a:rPr>
                        <a:t>姓名</a:t>
                      </a:r>
                      <a:endParaRPr lang="zh-CN" sz="20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68605" marR="68605" marT="0" marB="0"/>
                </a:tc>
                <a:tc>
                  <a:txBody>
                    <a:bodyPr/>
                    <a:lstStyle/>
                    <a:p>
                      <a:pPr algn="ctr">
                        <a:spcAft>
                          <a:spcPts val="0"/>
                        </a:spcAft>
                      </a:pPr>
                      <a:r>
                        <a:rPr lang="zh-CN" sz="2000" b="1" kern="100" dirty="0">
                          <a:effectLst>
                            <a:outerShdw blurRad="38100" dist="38100" dir="2700000" algn="tl">
                              <a:srgbClr val="000000">
                                <a:alpha val="43137"/>
                              </a:srgbClr>
                            </a:outerShdw>
                          </a:effectLst>
                        </a:rPr>
                        <a:t>俱乐部名称</a:t>
                      </a:r>
                      <a:endParaRPr lang="zh-CN" sz="20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68605" marR="68605" marT="0" marB="0"/>
                </a:tc>
                <a:tc gridSpan="3">
                  <a:txBody>
                    <a:bodyPr/>
                    <a:lstStyle/>
                    <a:p>
                      <a:pPr algn="ctr">
                        <a:spcAft>
                          <a:spcPts val="0"/>
                        </a:spcAft>
                      </a:pPr>
                      <a:r>
                        <a:rPr lang="zh-CN" sz="2000" b="1" kern="100">
                          <a:effectLst>
                            <a:outerShdw blurRad="38100" dist="38100" dir="2700000" algn="tl">
                              <a:srgbClr val="000000">
                                <a:alpha val="43137"/>
                              </a:srgbClr>
                            </a:outerShdw>
                          </a:effectLst>
                        </a:rPr>
                        <a:t>出生日期</a:t>
                      </a:r>
                      <a:endParaRPr lang="zh-CN" sz="2000" b="1" kern="10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68605" marR="68605" marT="0" marB="0"/>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2000" b="1" kern="100">
                          <a:effectLst>
                            <a:outerShdw blurRad="38100" dist="38100" dir="2700000" algn="tl">
                              <a:srgbClr val="000000">
                                <a:alpha val="43137"/>
                              </a:srgbClr>
                            </a:outerShdw>
                          </a:effectLst>
                        </a:rPr>
                        <a:t>入队日期</a:t>
                      </a:r>
                      <a:endParaRPr lang="zh-CN" sz="2000" b="1" kern="10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68605" marR="68605" marT="0" marB="0"/>
                </a:tc>
                <a:tc>
                  <a:txBody>
                    <a:bodyPr/>
                    <a:lstStyle/>
                    <a:p>
                      <a:pPr algn="ctr">
                        <a:spcAft>
                          <a:spcPts val="0"/>
                        </a:spcAft>
                      </a:pPr>
                      <a:r>
                        <a:rPr lang="zh-CN" sz="2000" b="1" kern="100">
                          <a:effectLst>
                            <a:outerShdw blurRad="38100" dist="38100" dir="2700000" algn="tl">
                              <a:srgbClr val="000000">
                                <a:alpha val="43137"/>
                              </a:srgbClr>
                            </a:outerShdw>
                          </a:effectLst>
                        </a:rPr>
                        <a:t>职位</a:t>
                      </a:r>
                      <a:endParaRPr lang="zh-CN" sz="2000" b="1" kern="10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68605" marR="68605" marT="0" marB="0"/>
                </a:tc>
                <a:tc>
                  <a:txBody>
                    <a:bodyPr/>
                    <a:lstStyle/>
                    <a:p>
                      <a:pPr algn="ctr">
                        <a:spcAft>
                          <a:spcPts val="0"/>
                        </a:spcAft>
                      </a:pPr>
                      <a:r>
                        <a:rPr lang="zh-CN" sz="2000" b="1" kern="100" dirty="0">
                          <a:effectLst>
                            <a:outerShdw blurRad="38100" dist="38100" dir="2700000" algn="tl">
                              <a:srgbClr val="000000">
                                <a:alpha val="43137"/>
                              </a:srgbClr>
                            </a:outerShdw>
                          </a:effectLst>
                        </a:rPr>
                        <a:t>业绩</a:t>
                      </a:r>
                      <a:endParaRPr lang="zh-CN" sz="20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68605" marR="68605" marT="0" marB="0"/>
                </a:tc>
                <a:extLst>
                  <a:ext uri="{0D108BD9-81ED-4DB2-BD59-A6C34878D82A}">
                    <a16:rowId xmlns:a16="http://schemas.microsoft.com/office/drawing/2014/main" val="10000"/>
                  </a:ext>
                </a:extLst>
              </a:tr>
              <a:tr h="360040">
                <a:tc gridSpan="2">
                  <a:txBody>
                    <a:bodyPr/>
                    <a:lstStyle/>
                    <a:p>
                      <a:pPr algn="just">
                        <a:spcAft>
                          <a:spcPts val="0"/>
                        </a:spcAft>
                      </a:pPr>
                      <a:r>
                        <a:rPr lang="zh-CN" sz="2000" b="1" kern="100" dirty="0">
                          <a:effectLst>
                            <a:outerShdw blurRad="38100" dist="38100" dir="2700000" algn="tl">
                              <a:srgbClr val="000000">
                                <a:alpha val="43137"/>
                              </a:srgbClr>
                            </a:outerShdw>
                          </a:effectLst>
                        </a:rPr>
                        <a:t> </a:t>
                      </a:r>
                      <a:endParaRPr lang="zh-CN" sz="20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0" marR="0" marT="0" marB="0" anchor="ctr"/>
                </a:tc>
                <a:tc hMerge="1">
                  <a:txBody>
                    <a:bodyPr/>
                    <a:lstStyle/>
                    <a:p>
                      <a:endParaRPr lang="zh-CN" altLang="en-US"/>
                    </a:p>
                  </a:txBody>
                  <a:tcPr/>
                </a:tc>
                <a:tc>
                  <a:txBody>
                    <a:bodyPr/>
                    <a:lstStyle/>
                    <a:p>
                      <a:pPr algn="ctr">
                        <a:spcAft>
                          <a:spcPts val="0"/>
                        </a:spcAft>
                      </a:pPr>
                      <a:r>
                        <a:rPr lang="zh-CN" sz="2000" b="1" kern="100">
                          <a:effectLst>
                            <a:outerShdw blurRad="38100" dist="38100" dir="2700000" algn="tl">
                              <a:srgbClr val="000000">
                                <a:alpha val="43137"/>
                              </a:srgbClr>
                            </a:outerShdw>
                          </a:effectLst>
                        </a:rPr>
                        <a:t>年</a:t>
                      </a:r>
                      <a:endParaRPr lang="zh-CN" sz="2000" b="1" kern="10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68605" marR="68605" marT="0" marB="0"/>
                </a:tc>
                <a:tc>
                  <a:txBody>
                    <a:bodyPr/>
                    <a:lstStyle/>
                    <a:p>
                      <a:pPr algn="ctr">
                        <a:spcAft>
                          <a:spcPts val="0"/>
                        </a:spcAft>
                      </a:pPr>
                      <a:r>
                        <a:rPr lang="zh-CN" sz="2000" b="1" kern="100">
                          <a:effectLst>
                            <a:outerShdw blurRad="38100" dist="38100" dir="2700000" algn="tl">
                              <a:srgbClr val="000000">
                                <a:alpha val="43137"/>
                              </a:srgbClr>
                            </a:outerShdw>
                          </a:effectLst>
                        </a:rPr>
                        <a:t>月</a:t>
                      </a:r>
                      <a:endParaRPr lang="zh-CN" sz="2000" b="1" kern="10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68605" marR="68605" marT="0" marB="0"/>
                </a:tc>
                <a:tc>
                  <a:txBody>
                    <a:bodyPr/>
                    <a:lstStyle/>
                    <a:p>
                      <a:pPr algn="ctr">
                        <a:spcAft>
                          <a:spcPts val="0"/>
                        </a:spcAft>
                      </a:pPr>
                      <a:r>
                        <a:rPr lang="zh-CN" sz="2000" b="1" kern="100">
                          <a:effectLst>
                            <a:outerShdw blurRad="38100" dist="38100" dir="2700000" algn="tl">
                              <a:srgbClr val="000000">
                                <a:alpha val="43137"/>
                              </a:srgbClr>
                            </a:outerShdw>
                          </a:effectLst>
                        </a:rPr>
                        <a:t>日</a:t>
                      </a:r>
                      <a:endParaRPr lang="zh-CN" sz="2000" b="1" kern="10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68605" marR="68605" marT="0" marB="0"/>
                </a:tc>
                <a:tc gridSpan="3">
                  <a:txBody>
                    <a:bodyPr/>
                    <a:lstStyle/>
                    <a:p>
                      <a:pPr algn="just">
                        <a:spcAft>
                          <a:spcPts val="0"/>
                        </a:spcAft>
                      </a:pPr>
                      <a:r>
                        <a:rPr lang="zh-CN" sz="2000" b="1" kern="100" dirty="0">
                          <a:effectLst>
                            <a:outerShdw blurRad="38100" dist="38100" dir="2700000" algn="tl">
                              <a:srgbClr val="000000">
                                <a:alpha val="43137"/>
                              </a:srgbClr>
                            </a:outerShdw>
                          </a:effectLst>
                        </a:rPr>
                        <a:t> </a:t>
                      </a:r>
                      <a:endParaRPr lang="zh-CN" sz="20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marL="0" marR="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6" name="Rectangle 1">
            <a:extLst>
              <a:ext uri="{FF2B5EF4-FFF2-40B4-BE49-F238E27FC236}">
                <a16:creationId xmlns:a16="http://schemas.microsoft.com/office/drawing/2014/main" id="{B910778C-8F8E-4F2D-BADC-B9FCAF89D7B6}"/>
              </a:ext>
            </a:extLst>
          </p:cNvPr>
          <p:cNvSpPr>
            <a:spLocks noChangeArrowheads="1"/>
          </p:cNvSpPr>
          <p:nvPr/>
        </p:nvSpPr>
        <p:spPr bwMode="auto">
          <a:xfrm>
            <a:off x="755650" y="488012"/>
            <a:ext cx="8137525" cy="2675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623" tIns="44517" rIns="90623" bIns="44517"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800" b="1" dirty="0">
                <a:latin typeface="+mn-ea"/>
                <a:cs typeface="Times New Roman" panose="02020603050405020304" pitchFamily="18" charset="0"/>
              </a:rPr>
              <a:t>   </a:t>
            </a:r>
            <a:r>
              <a:rPr lang="zh-CN" altLang="en-US" sz="2800" b="1" dirty="0">
                <a:latin typeface="+mn-ea"/>
                <a:cs typeface="Times New Roman" panose="02020603050405020304" pitchFamily="18" charset="0"/>
              </a:rPr>
              <a:t>数据元素</a:t>
            </a:r>
            <a:r>
              <a:rPr lang="en-US" altLang="zh-CN" sz="2800" b="1" dirty="0">
                <a:latin typeface="+mn-ea"/>
                <a:cs typeface="Times New Roman" panose="02020603050405020304" pitchFamily="18" charset="0"/>
              </a:rPr>
              <a:t>: </a:t>
            </a:r>
            <a:r>
              <a:rPr lang="zh-CN" altLang="en-US" sz="2800" b="1" dirty="0">
                <a:latin typeface="+mn-ea"/>
                <a:cs typeface="Times New Roman" panose="02020603050405020304" pitchFamily="18" charset="0"/>
              </a:rPr>
              <a:t>数据中的一个“个体”，数据结构中讨论的基本单位</a:t>
            </a:r>
            <a:endParaRPr lang="zh-CN" altLang="en-US" sz="2000" b="1" dirty="0">
              <a:latin typeface="+mn-ea"/>
              <a:cs typeface="Times New Roman" panose="02020603050405020304" pitchFamily="18" charset="0"/>
            </a:endParaRPr>
          </a:p>
          <a:p>
            <a:pPr eaLnBrk="1" hangingPunct="1"/>
            <a:r>
              <a:rPr lang="zh-CN" altLang="en-US" sz="2800" b="1" dirty="0">
                <a:latin typeface="+mn-ea"/>
                <a:cs typeface="Times New Roman" panose="02020603050405020304" pitchFamily="18" charset="0"/>
              </a:rPr>
              <a:t>   数据项：数据结构中讨论的最小单位</a:t>
            </a:r>
            <a:endParaRPr lang="zh-CN" altLang="en-US" sz="2000" b="1" dirty="0">
              <a:latin typeface="+mn-ea"/>
            </a:endParaRPr>
          </a:p>
          <a:p>
            <a:pPr eaLnBrk="1" hangingPunct="1"/>
            <a:r>
              <a:rPr lang="zh-CN" altLang="en-US" sz="2800" b="1" dirty="0">
                <a:solidFill>
                  <a:srgbClr val="0066FF"/>
                </a:solidFill>
                <a:latin typeface="+mn-ea"/>
              </a:rPr>
              <a:t>       </a:t>
            </a:r>
            <a:endParaRPr lang="en-US" altLang="zh-CN" sz="2800" b="1" dirty="0">
              <a:solidFill>
                <a:srgbClr val="0066FF"/>
              </a:solidFill>
              <a:latin typeface="+mn-ea"/>
            </a:endParaRPr>
          </a:p>
          <a:p>
            <a:pPr marL="457200" indent="-457200" eaLnBrk="1" hangingPunct="1">
              <a:buFont typeface="Wingdings" panose="05000000000000000000" pitchFamily="2" charset="2"/>
              <a:buChar char="Ø"/>
            </a:pPr>
            <a:r>
              <a:rPr lang="en-US" altLang="zh-CN" sz="2800" b="1" dirty="0">
                <a:solidFill>
                  <a:srgbClr val="0066FF"/>
                </a:solidFill>
                <a:latin typeface="+mn-ea"/>
              </a:rPr>
              <a:t>   </a:t>
            </a:r>
            <a:r>
              <a:rPr lang="zh-CN" altLang="en-US" sz="2800" b="1" dirty="0">
                <a:solidFill>
                  <a:srgbClr val="0066FF"/>
                </a:solidFill>
                <a:latin typeface="+mn-ea"/>
              </a:rPr>
              <a:t>数据元素</a:t>
            </a:r>
            <a:r>
              <a:rPr lang="zh-CN" altLang="en-US" sz="2800" b="1" dirty="0">
                <a:latin typeface="+mn-ea"/>
              </a:rPr>
              <a:t>是</a:t>
            </a:r>
            <a:r>
              <a:rPr lang="zh-CN" altLang="en-US" sz="2800" b="1" dirty="0">
                <a:solidFill>
                  <a:srgbClr val="0066FF"/>
                </a:solidFill>
                <a:latin typeface="+mn-ea"/>
              </a:rPr>
              <a:t>数据项</a:t>
            </a:r>
            <a:r>
              <a:rPr lang="zh-CN" altLang="en-US" sz="2800" b="1" dirty="0">
                <a:latin typeface="+mn-ea"/>
              </a:rPr>
              <a:t>的集合，</a:t>
            </a:r>
            <a:r>
              <a:rPr lang="zh-CN" altLang="en-US" sz="2800" b="1" dirty="0">
                <a:solidFill>
                  <a:srgbClr val="0066FF"/>
                </a:solidFill>
                <a:latin typeface="+mn-ea"/>
              </a:rPr>
              <a:t>数据对象</a:t>
            </a:r>
            <a:r>
              <a:rPr lang="zh-CN" altLang="en-US" sz="2800" b="1" dirty="0">
                <a:latin typeface="+mn-ea"/>
              </a:rPr>
              <a:t>是</a:t>
            </a:r>
            <a:r>
              <a:rPr lang="zh-CN" altLang="en-US" sz="2800" b="1" dirty="0">
                <a:solidFill>
                  <a:srgbClr val="0066FF"/>
                </a:solidFill>
                <a:latin typeface="+mn-ea"/>
              </a:rPr>
              <a:t>数据元素</a:t>
            </a:r>
            <a:r>
              <a:rPr lang="zh-CN" altLang="en-US" sz="2800" b="1" dirty="0">
                <a:latin typeface="+mn-ea"/>
              </a:rPr>
              <a:t>的集合</a:t>
            </a:r>
            <a:endParaRPr lang="zh-CN" altLang="en-US" sz="5400" b="1" dirty="0">
              <a:latin typeface="+mn-ea"/>
            </a:endParaRPr>
          </a:p>
        </p:txBody>
      </p:sp>
      <p:pic>
        <p:nvPicPr>
          <p:cNvPr id="4" name="Picture 2">
            <a:extLst>
              <a:ext uri="{FF2B5EF4-FFF2-40B4-BE49-F238E27FC236}">
                <a16:creationId xmlns:a16="http://schemas.microsoft.com/office/drawing/2014/main" id="{49053567-CF64-471D-9E21-A8A1A73E0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449425"/>
            <a:ext cx="5411552" cy="292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www.taody.com/showimg.php?p=http://hiphotos.baidu.com/exp/pic/item/6648d73dc383cc919f3d6280.jpg">
            <a:extLst>
              <a:ext uri="{FF2B5EF4-FFF2-40B4-BE49-F238E27FC236}">
                <a16:creationId xmlns:a16="http://schemas.microsoft.com/office/drawing/2014/main" id="{159C9A1E-B9F8-4F7C-90E7-4FD421F0A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92" y="1700212"/>
            <a:ext cx="730726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圆角矩形 1">
            <a:extLst>
              <a:ext uri="{FF2B5EF4-FFF2-40B4-BE49-F238E27FC236}">
                <a16:creationId xmlns:a16="http://schemas.microsoft.com/office/drawing/2014/main" id="{442BF397-E750-4AD3-B264-81257BF035AB}"/>
              </a:ext>
            </a:extLst>
          </p:cNvPr>
          <p:cNvSpPr/>
          <p:nvPr/>
        </p:nvSpPr>
        <p:spPr>
          <a:xfrm>
            <a:off x="414461" y="3940175"/>
            <a:ext cx="7705725" cy="360363"/>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文本框 2">
            <a:extLst>
              <a:ext uri="{FF2B5EF4-FFF2-40B4-BE49-F238E27FC236}">
                <a16:creationId xmlns:a16="http://schemas.microsoft.com/office/drawing/2014/main" id="{7CEF0132-2DFB-437C-9D74-0F2A2EFFAD9E}"/>
              </a:ext>
            </a:extLst>
          </p:cNvPr>
          <p:cNvSpPr txBox="1">
            <a:spLocks noChangeArrowheads="1"/>
          </p:cNvSpPr>
          <p:nvPr/>
        </p:nvSpPr>
        <p:spPr bwMode="auto">
          <a:xfrm>
            <a:off x="8120186" y="3571875"/>
            <a:ext cx="127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a:latin typeface="Arial" panose="020B0604020202020204" pitchFamily="34" charset="0"/>
              </a:rPr>
              <a:t>数据元素</a:t>
            </a:r>
          </a:p>
        </p:txBody>
      </p:sp>
      <p:sp>
        <p:nvSpPr>
          <p:cNvPr id="6" name="圆角矩形标注 3">
            <a:extLst>
              <a:ext uri="{FF2B5EF4-FFF2-40B4-BE49-F238E27FC236}">
                <a16:creationId xmlns:a16="http://schemas.microsoft.com/office/drawing/2014/main" id="{DB9C0E8A-0F08-4C62-B7A1-0EAD8B170B19}"/>
              </a:ext>
            </a:extLst>
          </p:cNvPr>
          <p:cNvSpPr/>
          <p:nvPr/>
        </p:nvSpPr>
        <p:spPr>
          <a:xfrm>
            <a:off x="8120186" y="3500438"/>
            <a:ext cx="1025525" cy="439737"/>
          </a:xfrm>
          <a:prstGeom prst="wedgeRoundRectCallout">
            <a:avLst>
              <a:gd name="adj1" fmla="val -47454"/>
              <a:gd name="adj2" fmla="val 90432"/>
              <a:gd name="adj3" fmla="val 16667"/>
            </a:avLst>
          </a:prstGeom>
          <a:solidFill>
            <a:schemeClr val="accent1">
              <a:alpha val="1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圆角矩形 4">
            <a:extLst>
              <a:ext uri="{FF2B5EF4-FFF2-40B4-BE49-F238E27FC236}">
                <a16:creationId xmlns:a16="http://schemas.microsoft.com/office/drawing/2014/main" id="{8666118E-B1C1-4EF6-9D56-5400FBE5F55B}"/>
              </a:ext>
            </a:extLst>
          </p:cNvPr>
          <p:cNvSpPr/>
          <p:nvPr/>
        </p:nvSpPr>
        <p:spPr>
          <a:xfrm>
            <a:off x="1008186" y="3871913"/>
            <a:ext cx="792163" cy="496887"/>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圆角矩形标注 7">
            <a:extLst>
              <a:ext uri="{FF2B5EF4-FFF2-40B4-BE49-F238E27FC236}">
                <a16:creationId xmlns:a16="http://schemas.microsoft.com/office/drawing/2014/main" id="{A195A737-3B71-456E-AD17-43EE1BC2FA9D}"/>
              </a:ext>
            </a:extLst>
          </p:cNvPr>
          <p:cNvSpPr/>
          <p:nvPr/>
        </p:nvSpPr>
        <p:spPr>
          <a:xfrm>
            <a:off x="890711" y="5278438"/>
            <a:ext cx="1025525" cy="439737"/>
          </a:xfrm>
          <a:prstGeom prst="wedgeRoundRectCallout">
            <a:avLst>
              <a:gd name="adj1" fmla="val -3530"/>
              <a:gd name="adj2" fmla="val -247855"/>
              <a:gd name="adj3" fmla="val 16667"/>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数据项</a:t>
            </a:r>
          </a:p>
        </p:txBody>
      </p:sp>
      <p:sp>
        <p:nvSpPr>
          <p:cNvPr id="2" name="矩形 1">
            <a:extLst>
              <a:ext uri="{FF2B5EF4-FFF2-40B4-BE49-F238E27FC236}">
                <a16:creationId xmlns:a16="http://schemas.microsoft.com/office/drawing/2014/main" id="{425A85A9-8C92-45E6-9C39-4503374EBD65}"/>
              </a:ext>
            </a:extLst>
          </p:cNvPr>
          <p:cNvSpPr/>
          <p:nvPr/>
        </p:nvSpPr>
        <p:spPr>
          <a:xfrm>
            <a:off x="323528" y="429696"/>
            <a:ext cx="8208912" cy="954107"/>
          </a:xfrm>
          <a:prstGeom prst="rect">
            <a:avLst/>
          </a:prstGeom>
        </p:spPr>
        <p:txBody>
          <a:bodyPr wrap="square">
            <a:spAutoFit/>
          </a:bodyPr>
          <a:lstStyle/>
          <a:p>
            <a:pPr marL="457200" indent="-457200">
              <a:buFont typeface="Wingdings" panose="05000000000000000000" pitchFamily="2" charset="2"/>
              <a:buChar char="Ø"/>
            </a:pPr>
            <a:r>
              <a:rPr lang="zh-CN" altLang="en-US" sz="2800" b="1" dirty="0">
                <a:latin typeface="+mn-ea"/>
              </a:rPr>
              <a:t>表格中的每一行是一个</a:t>
            </a:r>
            <a:r>
              <a:rPr lang="zh-CN" altLang="en-US" sz="2800" b="1" dirty="0">
                <a:solidFill>
                  <a:srgbClr val="0066FF"/>
                </a:solidFill>
                <a:latin typeface="+mn-ea"/>
              </a:rPr>
              <a:t>数据元素</a:t>
            </a:r>
            <a:r>
              <a:rPr lang="zh-CN" altLang="en-US" sz="2800" b="1" dirty="0">
                <a:latin typeface="+mn-ea"/>
              </a:rPr>
              <a:t>，行中的每一列是一个</a:t>
            </a:r>
            <a:r>
              <a:rPr lang="zh-CN" altLang="en-US" sz="2800" b="1" dirty="0">
                <a:solidFill>
                  <a:srgbClr val="0066FF"/>
                </a:solidFill>
                <a:latin typeface="+mn-ea"/>
              </a:rPr>
              <a:t>数据项</a:t>
            </a:r>
            <a:endParaRPr lang="zh-CN" altLang="en-US" sz="2800" dirty="0">
              <a:solidFill>
                <a:srgbClr val="0066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21" name="Text Box 9">
            <a:extLst>
              <a:ext uri="{FF2B5EF4-FFF2-40B4-BE49-F238E27FC236}">
                <a16:creationId xmlns:a16="http://schemas.microsoft.com/office/drawing/2014/main" id="{33B53E7A-1B5B-4593-9258-E59EC3685D39}"/>
              </a:ext>
            </a:extLst>
          </p:cNvPr>
          <p:cNvSpPr txBox="1">
            <a:spLocks noChangeArrowheads="1"/>
          </p:cNvSpPr>
          <p:nvPr/>
        </p:nvSpPr>
        <p:spPr bwMode="auto">
          <a:xfrm>
            <a:off x="609600" y="1905000"/>
            <a:ext cx="8305800" cy="4568825"/>
          </a:xfrm>
          <a:prstGeom prst="rect">
            <a:avLst/>
          </a:prstGeom>
          <a:noFill/>
          <a:ln w="9525">
            <a:noFill/>
            <a:miter lim="800000"/>
            <a:headEnd/>
            <a:tailEnd/>
          </a:ln>
          <a:effectLst/>
        </p:spPr>
        <p:txBody>
          <a:bodyPr lIns="112947" tIns="56473" rIns="112947" bIns="56473">
            <a:spAutoFit/>
          </a:bodyPr>
          <a:lstStyle/>
          <a:p>
            <a:pPr defTabSz="1128713" eaLnBrk="1" fontAlgn="auto" hangingPunct="1">
              <a:spcBef>
                <a:spcPts val="0"/>
              </a:spcBef>
              <a:spcAft>
                <a:spcPts val="0"/>
              </a:spcAft>
              <a:defRPr/>
            </a:pPr>
            <a:r>
              <a:rPr lang="zh-CN" altLang="en-US" sz="3600" b="1" u="sng" dirty="0">
                <a:effectLst>
                  <a:outerShdw blurRad="38100" dist="38100" dir="2700000" algn="tl">
                    <a:srgbClr val="C0C0C0"/>
                  </a:outerShdw>
                </a:effectLst>
                <a:latin typeface="+mn-ea"/>
              </a:rPr>
              <a:t>数据结构</a:t>
            </a:r>
            <a:r>
              <a:rPr lang="zh-CN" altLang="en-US" sz="3600" b="1" dirty="0">
                <a:effectLst>
                  <a:outerShdw blurRad="38100" dist="38100" dir="2700000" algn="tl">
                    <a:srgbClr val="C0C0C0"/>
                  </a:outerShdw>
                </a:effectLst>
                <a:latin typeface="+mn-ea"/>
              </a:rPr>
              <a:t>由</a:t>
            </a:r>
            <a:r>
              <a:rPr lang="zh-CN" altLang="en-US" sz="3600" b="1" dirty="0">
                <a:solidFill>
                  <a:srgbClr val="0000CC"/>
                </a:solidFill>
                <a:effectLst>
                  <a:outerShdw blurRad="38100" dist="38100" dir="2700000" algn="tl">
                    <a:srgbClr val="C0C0C0"/>
                  </a:outerShdw>
                </a:effectLst>
                <a:latin typeface="+mn-ea"/>
              </a:rPr>
              <a:t>某一数据对象</a:t>
            </a:r>
            <a:r>
              <a:rPr lang="zh-CN" altLang="en-US" sz="3600" b="1" dirty="0">
                <a:effectLst>
                  <a:outerShdw blurRad="38100" dist="38100" dir="2700000" algn="tl">
                    <a:srgbClr val="C0C0C0"/>
                  </a:outerShdw>
                </a:effectLst>
                <a:latin typeface="+mn-ea"/>
              </a:rPr>
              <a:t>及</a:t>
            </a:r>
            <a:r>
              <a:rPr lang="zh-CN" altLang="en-US" sz="3600" b="1" dirty="0">
                <a:solidFill>
                  <a:srgbClr val="0000CC"/>
                </a:solidFill>
                <a:effectLst>
                  <a:outerShdw blurRad="38100" dist="38100" dir="2700000" algn="tl">
                    <a:srgbClr val="C0C0C0"/>
                  </a:outerShdw>
                </a:effectLst>
                <a:latin typeface="+mn-ea"/>
              </a:rPr>
              <a:t>该对象中所有数据成员</a:t>
            </a:r>
            <a:r>
              <a:rPr lang="zh-CN" altLang="en-US" sz="3600" b="1" dirty="0">
                <a:effectLst>
                  <a:outerShdw blurRad="38100" dist="38100" dir="2700000" algn="tl">
                    <a:srgbClr val="C0C0C0"/>
                  </a:outerShdw>
                </a:effectLst>
                <a:latin typeface="+mn-ea"/>
              </a:rPr>
              <a:t>之间的关系组成。记为：</a:t>
            </a:r>
          </a:p>
          <a:p>
            <a:pPr defTabSz="1128713" eaLnBrk="1" fontAlgn="auto" hangingPunct="1">
              <a:spcBef>
                <a:spcPts val="0"/>
              </a:spcBef>
              <a:spcAft>
                <a:spcPts val="0"/>
              </a:spcAft>
              <a:defRPr/>
            </a:pPr>
            <a:endParaRPr lang="zh-CN" altLang="en-US" sz="3600" b="1" dirty="0">
              <a:effectLst>
                <a:outerShdw blurRad="38100" dist="38100" dir="2700000" algn="tl">
                  <a:srgbClr val="C0C0C0"/>
                </a:outerShdw>
              </a:effectLst>
              <a:latin typeface="+mn-ea"/>
            </a:endParaRPr>
          </a:p>
          <a:p>
            <a:pPr defTabSz="1128713" eaLnBrk="1" fontAlgn="auto" hangingPunct="1">
              <a:spcBef>
                <a:spcPts val="0"/>
              </a:spcBef>
              <a:spcAft>
                <a:spcPts val="0"/>
              </a:spcAft>
              <a:defRPr/>
            </a:pPr>
            <a:r>
              <a:rPr lang="zh-CN" altLang="en-US" sz="3600" b="1" dirty="0">
                <a:effectLst>
                  <a:outerShdw blurRad="38100" dist="38100" dir="2700000" algn="tl">
                    <a:srgbClr val="C0C0C0"/>
                  </a:outerShdw>
                </a:effectLst>
                <a:latin typeface="+mn-ea"/>
              </a:rPr>
              <a:t>           </a:t>
            </a:r>
            <a:r>
              <a:rPr lang="en-US" altLang="zh-CN" sz="3600" b="1" dirty="0" err="1">
                <a:effectLst>
                  <a:outerShdw blurRad="38100" dist="38100" dir="2700000" algn="tl">
                    <a:srgbClr val="C0C0C0"/>
                  </a:outerShdw>
                </a:effectLst>
                <a:latin typeface="+mn-ea"/>
              </a:rPr>
              <a:t>Data_Structure</a:t>
            </a:r>
            <a:r>
              <a:rPr lang="en-US" altLang="zh-CN" sz="3600" b="1" dirty="0">
                <a:effectLst>
                  <a:outerShdw blurRad="38100" dist="38100" dir="2700000" algn="tl">
                    <a:srgbClr val="C0C0C0"/>
                  </a:outerShdw>
                </a:effectLst>
                <a:latin typeface="+mn-ea"/>
              </a:rPr>
              <a:t> = {D, R}</a:t>
            </a:r>
          </a:p>
          <a:p>
            <a:pPr defTabSz="1128713" eaLnBrk="1" fontAlgn="auto" hangingPunct="1">
              <a:spcBef>
                <a:spcPts val="0"/>
              </a:spcBef>
              <a:spcAft>
                <a:spcPts val="0"/>
              </a:spcAft>
              <a:defRPr/>
            </a:pPr>
            <a:r>
              <a:rPr lang="zh-CN" altLang="en-US" sz="3600" b="1" dirty="0">
                <a:effectLst>
                  <a:outerShdw blurRad="38100" dist="38100" dir="2700000" algn="tl">
                    <a:srgbClr val="C0C0C0"/>
                  </a:outerShdw>
                </a:effectLst>
                <a:latin typeface="+mn-ea"/>
              </a:rPr>
              <a:t>     </a:t>
            </a:r>
          </a:p>
          <a:p>
            <a:pPr defTabSz="1128713" eaLnBrk="1" fontAlgn="auto" hangingPunct="1">
              <a:spcBef>
                <a:spcPts val="0"/>
              </a:spcBef>
              <a:spcAft>
                <a:spcPts val="0"/>
              </a:spcAft>
              <a:defRPr/>
            </a:pPr>
            <a:r>
              <a:rPr lang="zh-CN" altLang="en-US" sz="3600" b="1" dirty="0">
                <a:effectLst>
                  <a:outerShdw blurRad="38100" dist="38100" dir="2700000" algn="tl">
                    <a:srgbClr val="C0C0C0"/>
                  </a:outerShdw>
                </a:effectLst>
                <a:latin typeface="+mn-ea"/>
              </a:rPr>
              <a:t>其中，</a:t>
            </a:r>
            <a:r>
              <a:rPr lang="en-US" altLang="zh-CN" sz="3600" b="1" dirty="0">
                <a:effectLst>
                  <a:outerShdw blurRad="38100" dist="38100" dir="2700000" algn="tl">
                    <a:srgbClr val="C0C0C0"/>
                  </a:outerShdw>
                </a:effectLst>
                <a:latin typeface="+mn-ea"/>
              </a:rPr>
              <a:t>D</a:t>
            </a:r>
            <a:r>
              <a:rPr lang="zh-CN" altLang="en-US" sz="3600" b="1" dirty="0">
                <a:effectLst>
                  <a:outerShdw blurRad="38100" dist="38100" dir="2700000" algn="tl">
                    <a:srgbClr val="C0C0C0"/>
                  </a:outerShdw>
                </a:effectLst>
                <a:latin typeface="+mn-ea"/>
              </a:rPr>
              <a:t>是某一数据对象，</a:t>
            </a:r>
            <a:r>
              <a:rPr lang="en-US" altLang="zh-CN" sz="3600" b="1" dirty="0">
                <a:effectLst>
                  <a:outerShdw blurRad="38100" dist="38100" dir="2700000" algn="tl">
                    <a:srgbClr val="C0C0C0"/>
                  </a:outerShdw>
                </a:effectLst>
                <a:latin typeface="+mn-ea"/>
              </a:rPr>
              <a:t>R</a:t>
            </a:r>
            <a:r>
              <a:rPr lang="zh-CN" altLang="en-US" sz="3600" b="1" dirty="0">
                <a:effectLst>
                  <a:outerShdw blurRad="38100" dist="38100" dir="2700000" algn="tl">
                    <a:srgbClr val="C0C0C0"/>
                  </a:outerShdw>
                </a:effectLst>
                <a:latin typeface="+mn-ea"/>
              </a:rPr>
              <a:t>是该对象中所有数据成员之间的关系的有限集合。</a:t>
            </a:r>
          </a:p>
          <a:p>
            <a:pPr defTabSz="1128713" eaLnBrk="1" fontAlgn="auto" hangingPunct="1">
              <a:spcBef>
                <a:spcPts val="0"/>
              </a:spcBef>
              <a:spcAft>
                <a:spcPts val="0"/>
              </a:spcAft>
              <a:defRPr/>
            </a:pPr>
            <a:endParaRPr lang="zh-CN" altLang="en-US" sz="4000" dirty="0">
              <a:latin typeface="+mn-ea"/>
            </a:endParaRPr>
          </a:p>
        </p:txBody>
      </p:sp>
      <p:sp>
        <p:nvSpPr>
          <p:cNvPr id="320557" name="Rectangle 45">
            <a:extLst>
              <a:ext uri="{FF2B5EF4-FFF2-40B4-BE49-F238E27FC236}">
                <a16:creationId xmlns:a16="http://schemas.microsoft.com/office/drawing/2014/main" id="{EFDB6613-F8E1-455A-A7FC-1BC1622A416B}"/>
              </a:ext>
            </a:extLst>
          </p:cNvPr>
          <p:cNvSpPr>
            <a:spLocks noChangeArrowheads="1"/>
          </p:cNvSpPr>
          <p:nvPr/>
        </p:nvSpPr>
        <p:spPr bwMode="auto">
          <a:xfrm>
            <a:off x="467544" y="620688"/>
            <a:ext cx="5397698" cy="643901"/>
          </a:xfrm>
          <a:prstGeom prst="rect">
            <a:avLst/>
          </a:prstGeom>
          <a:noFill/>
          <a:ln w="12700">
            <a:noFill/>
            <a:miter lim="800000"/>
            <a:headEnd/>
            <a:tailEnd/>
          </a:ln>
          <a:effectLst/>
        </p:spPr>
        <p:txBody>
          <a:bodyPr wrap="square" lIns="90623" tIns="44517" rIns="90623" bIns="44517">
            <a:spAutoFit/>
          </a:bodyPr>
          <a:lstStyle/>
          <a:p>
            <a:pPr defTabSz="915988" eaLnBrk="1" fontAlgn="auto" hangingPunct="1">
              <a:spcBef>
                <a:spcPct val="20000"/>
              </a:spcBef>
              <a:spcAft>
                <a:spcPts val="0"/>
              </a:spcAft>
              <a:buClr>
                <a:schemeClr val="tx1"/>
              </a:buClr>
              <a:buSzPct val="100000"/>
              <a:defRPr/>
            </a:pPr>
            <a:r>
              <a:rPr kumimoji="1" lang="zh-CN" altLang="en-US" sz="3600" b="1" dirty="0">
                <a:solidFill>
                  <a:srgbClr val="0066CC"/>
                </a:solidFill>
                <a:effectLst>
                  <a:outerShdw blurRad="38100" dist="38100" dir="2700000" algn="tl">
                    <a:srgbClr val="C0C0C0"/>
                  </a:outerShdw>
                </a:effectLst>
                <a:highlight>
                  <a:srgbClr val="FFFFCC"/>
                </a:highlight>
                <a:latin typeface="+mn-ea"/>
              </a:rPr>
              <a:t>数据结构的形式定义</a:t>
            </a:r>
            <a:endParaRPr kumimoji="1" lang="en-US" altLang="zh-CN" sz="3600" b="1" dirty="0">
              <a:solidFill>
                <a:srgbClr val="0066CC"/>
              </a:solidFill>
              <a:effectLst>
                <a:outerShdw blurRad="38100" dist="38100" dir="2700000" algn="tl">
                  <a:srgbClr val="C0C0C0"/>
                </a:outerShdw>
              </a:effectLst>
              <a:highlight>
                <a:srgbClr val="FFFFCC"/>
              </a:highlight>
              <a:latin typeface="+mn-ea"/>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a:extLst>
              <a:ext uri="{FF2B5EF4-FFF2-40B4-BE49-F238E27FC236}">
                <a16:creationId xmlns:a16="http://schemas.microsoft.com/office/drawing/2014/main" id="{D9B590AD-C0B0-4CE8-8C2A-CB921150FD9F}"/>
              </a:ext>
            </a:extLst>
          </p:cNvPr>
          <p:cNvSpPr txBox="1">
            <a:spLocks noChangeArrowheads="1"/>
          </p:cNvSpPr>
          <p:nvPr/>
        </p:nvSpPr>
        <p:spPr bwMode="auto">
          <a:xfrm>
            <a:off x="330200" y="981075"/>
            <a:ext cx="82296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ea typeface="楷体_GB2312" charset="-122"/>
              </a:rPr>
              <a:t>例如：班级的数据结构 </a:t>
            </a:r>
            <a:endParaRPr kumimoji="1" lang="en-US" altLang="zh-CN" sz="3200">
              <a:ea typeface="楷体_GB2312" charset="-122"/>
            </a:endParaRPr>
          </a:p>
          <a:p>
            <a:pPr eaLnBrk="1" hangingPunct="1"/>
            <a:r>
              <a:rPr kumimoji="1" lang="en-US" altLang="zh-CN" sz="3200">
                <a:ea typeface="楷体_GB2312" charset="-122"/>
              </a:rPr>
              <a:t>Class = (D, S)</a:t>
            </a:r>
          </a:p>
        </p:txBody>
      </p:sp>
      <p:sp>
        <p:nvSpPr>
          <p:cNvPr id="33795" name="Text Box 4">
            <a:extLst>
              <a:ext uri="{FF2B5EF4-FFF2-40B4-BE49-F238E27FC236}">
                <a16:creationId xmlns:a16="http://schemas.microsoft.com/office/drawing/2014/main" id="{489C7722-4E27-4E14-B71B-5842DFE4980D}"/>
              </a:ext>
            </a:extLst>
          </p:cNvPr>
          <p:cNvSpPr txBox="1">
            <a:spLocks noChangeArrowheads="1"/>
          </p:cNvSpPr>
          <p:nvPr/>
        </p:nvSpPr>
        <p:spPr bwMode="auto">
          <a:xfrm>
            <a:off x="315913" y="2420938"/>
            <a:ext cx="89709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FF0000"/>
                </a:solidFill>
                <a:ea typeface="楷体_GB2312" charset="-122"/>
              </a:rPr>
              <a:t>数据</a:t>
            </a:r>
            <a:r>
              <a:rPr kumimoji="1" lang="zh-CN" altLang="en-US" sz="3200">
                <a:ea typeface="楷体_GB2312" charset="-122"/>
              </a:rPr>
              <a:t>集合：</a:t>
            </a:r>
            <a:r>
              <a:rPr kumimoji="1" lang="en-US" altLang="zh-CN" sz="3200">
                <a:ea typeface="楷体_GB2312" charset="-122"/>
              </a:rPr>
              <a:t>D = { a,b</a:t>
            </a:r>
            <a:r>
              <a:rPr kumimoji="1" lang="en-US" altLang="zh-CN" sz="3200" baseline="-25000">
                <a:ea typeface="楷体_GB2312" charset="-122"/>
              </a:rPr>
              <a:t>1</a:t>
            </a:r>
            <a:r>
              <a:rPr kumimoji="1" lang="en-US" altLang="zh-CN" sz="3200">
                <a:ea typeface="楷体_GB2312" charset="-122"/>
              </a:rPr>
              <a:t>,…,b</a:t>
            </a:r>
            <a:r>
              <a:rPr kumimoji="1" lang="en-US" altLang="zh-CN" sz="3200" baseline="-25000">
                <a:ea typeface="楷体_GB2312" charset="-122"/>
              </a:rPr>
              <a:t>n</a:t>
            </a:r>
            <a:r>
              <a:rPr kumimoji="1" lang="en-US" altLang="zh-CN" sz="3200">
                <a:ea typeface="楷体_GB2312" charset="-122"/>
              </a:rPr>
              <a:t>,c</a:t>
            </a:r>
            <a:r>
              <a:rPr kumimoji="1" lang="en-US" altLang="zh-CN" sz="3200" baseline="-25000">
                <a:ea typeface="楷体_GB2312" charset="-122"/>
              </a:rPr>
              <a:t>1</a:t>
            </a:r>
            <a:r>
              <a:rPr kumimoji="1" lang="en-US" altLang="zh-CN" sz="3200">
                <a:ea typeface="楷体_GB2312" charset="-122"/>
              </a:rPr>
              <a:t>,…c</a:t>
            </a:r>
            <a:r>
              <a:rPr kumimoji="1" lang="en-US" altLang="zh-CN" sz="3200" baseline="-25000">
                <a:ea typeface="楷体_GB2312" charset="-122"/>
              </a:rPr>
              <a:t>n</a:t>
            </a:r>
            <a:r>
              <a:rPr kumimoji="1" lang="en-US" altLang="zh-CN" sz="3200">
                <a:ea typeface="楷体_GB2312" charset="-122"/>
              </a:rPr>
              <a:t>,d</a:t>
            </a:r>
            <a:r>
              <a:rPr kumimoji="1" lang="en-US" altLang="zh-CN" sz="3200" baseline="-25000">
                <a:ea typeface="楷体_GB2312" charset="-122"/>
              </a:rPr>
              <a:t>1</a:t>
            </a:r>
            <a:r>
              <a:rPr kumimoji="1" lang="en-US" altLang="zh-CN" sz="3200">
                <a:ea typeface="楷体_GB2312" charset="-122"/>
              </a:rPr>
              <a:t>,…d</a:t>
            </a:r>
            <a:r>
              <a:rPr kumimoji="1" lang="en-US" altLang="zh-CN" sz="3200" baseline="-25000">
                <a:ea typeface="楷体_GB2312" charset="-122"/>
              </a:rPr>
              <a:t>n</a:t>
            </a:r>
            <a:r>
              <a:rPr kumimoji="1" lang="en-US" altLang="zh-CN" sz="3200">
                <a:ea typeface="楷体_GB2312" charset="-122"/>
              </a:rPr>
              <a:t>}</a:t>
            </a:r>
          </a:p>
        </p:txBody>
      </p:sp>
      <p:sp>
        <p:nvSpPr>
          <p:cNvPr id="33796" name="Text Box 5">
            <a:extLst>
              <a:ext uri="{FF2B5EF4-FFF2-40B4-BE49-F238E27FC236}">
                <a16:creationId xmlns:a16="http://schemas.microsoft.com/office/drawing/2014/main" id="{2B7ED83A-2CC1-4044-9DD6-82F401C6CDC8}"/>
              </a:ext>
            </a:extLst>
          </p:cNvPr>
          <p:cNvSpPr txBox="1">
            <a:spLocks noChangeArrowheads="1"/>
          </p:cNvSpPr>
          <p:nvPr/>
        </p:nvSpPr>
        <p:spPr bwMode="auto">
          <a:xfrm>
            <a:off x="285750" y="3106738"/>
            <a:ext cx="896302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FF0000"/>
                </a:solidFill>
                <a:ea typeface="楷体_GB2312" charset="-122"/>
              </a:rPr>
              <a:t>关系</a:t>
            </a:r>
            <a:r>
              <a:rPr kumimoji="1" lang="zh-CN" altLang="en-US" sz="3200">
                <a:ea typeface="楷体_GB2312" charset="-122"/>
              </a:rPr>
              <a:t>集合：</a:t>
            </a:r>
            <a:r>
              <a:rPr kumimoji="1" lang="en-US" altLang="zh-CN" sz="3200">
                <a:ea typeface="楷体_GB2312" charset="-122"/>
              </a:rPr>
              <a:t>S = { R</a:t>
            </a:r>
            <a:r>
              <a:rPr kumimoji="1" lang="en-US" altLang="zh-CN" sz="3200" baseline="-25000">
                <a:ea typeface="楷体_GB2312" charset="-122"/>
              </a:rPr>
              <a:t>1</a:t>
            </a:r>
            <a:r>
              <a:rPr kumimoji="1" lang="en-US" altLang="zh-CN" sz="3200">
                <a:ea typeface="楷体_GB2312" charset="-122"/>
              </a:rPr>
              <a:t>, R</a:t>
            </a:r>
            <a:r>
              <a:rPr kumimoji="1" lang="en-US" altLang="zh-CN" sz="3200" baseline="-25000">
                <a:ea typeface="楷体_GB2312" charset="-122"/>
              </a:rPr>
              <a:t>2</a:t>
            </a:r>
            <a:r>
              <a:rPr kumimoji="1" lang="en-US" altLang="zh-CN" sz="3200">
                <a:ea typeface="楷体_GB2312" charset="-122"/>
              </a:rPr>
              <a:t> }</a:t>
            </a:r>
          </a:p>
          <a:p>
            <a:pPr eaLnBrk="1" hangingPunct="1"/>
            <a:r>
              <a:rPr kumimoji="1" lang="en-US" altLang="zh-CN" sz="3200">
                <a:ea typeface="楷体_GB2312" charset="-122"/>
              </a:rPr>
              <a:t>  R1 = { &lt;a, b</a:t>
            </a:r>
            <a:r>
              <a:rPr kumimoji="1" lang="en-US" altLang="zh-CN" sz="3200" baseline="-25000">
                <a:ea typeface="楷体_GB2312" charset="-122"/>
              </a:rPr>
              <a:t>1</a:t>
            </a:r>
            <a:r>
              <a:rPr kumimoji="1" lang="en-US" altLang="zh-CN" sz="3200">
                <a:ea typeface="楷体_GB2312" charset="-122"/>
              </a:rPr>
              <a:t>&gt;,&lt;a, c</a:t>
            </a:r>
            <a:r>
              <a:rPr kumimoji="1" lang="en-US" altLang="zh-CN" sz="3200" baseline="-25000">
                <a:ea typeface="楷体_GB2312" charset="-122"/>
              </a:rPr>
              <a:t>1</a:t>
            </a:r>
            <a:r>
              <a:rPr kumimoji="1" lang="en-US" altLang="zh-CN" sz="3200">
                <a:ea typeface="楷体_GB2312" charset="-122"/>
              </a:rPr>
              <a:t>&gt;,&lt;a, d</a:t>
            </a:r>
            <a:r>
              <a:rPr kumimoji="1" lang="en-US" altLang="zh-CN" sz="3200" baseline="-25000">
                <a:ea typeface="楷体_GB2312" charset="-122"/>
              </a:rPr>
              <a:t>1</a:t>
            </a:r>
            <a:r>
              <a:rPr kumimoji="1" lang="en-US" altLang="zh-CN" sz="3200">
                <a:ea typeface="楷体_GB2312" charset="-122"/>
              </a:rPr>
              <a:t>&gt;} </a:t>
            </a:r>
          </a:p>
          <a:p>
            <a:pPr eaLnBrk="1" hangingPunct="1"/>
            <a:r>
              <a:rPr kumimoji="1" lang="en-US" altLang="zh-CN" sz="3200">
                <a:ea typeface="楷体_GB2312" charset="-122"/>
              </a:rPr>
              <a:t>						</a:t>
            </a:r>
            <a:r>
              <a:rPr kumimoji="1" lang="en-US" altLang="zh-CN" sz="3200">
                <a:solidFill>
                  <a:srgbClr val="0000CC"/>
                </a:solidFill>
                <a:ea typeface="楷体_GB2312" charset="-122"/>
              </a:rPr>
              <a:t>//</a:t>
            </a:r>
            <a:r>
              <a:rPr kumimoji="1" lang="zh-CN" altLang="en-US" sz="3200">
                <a:solidFill>
                  <a:srgbClr val="0000CC"/>
                </a:solidFill>
                <a:ea typeface="楷体_GB2312" charset="-122"/>
              </a:rPr>
              <a:t>班长</a:t>
            </a:r>
            <a:r>
              <a:rPr kumimoji="1" lang="en-US" altLang="zh-CN" sz="3200">
                <a:solidFill>
                  <a:srgbClr val="0000CC"/>
                </a:solidFill>
                <a:ea typeface="楷体_GB2312" charset="-122"/>
              </a:rPr>
              <a:t>-</a:t>
            </a:r>
            <a:r>
              <a:rPr kumimoji="1" lang="zh-CN" altLang="en-US" sz="3200">
                <a:solidFill>
                  <a:srgbClr val="0000CC"/>
                </a:solidFill>
                <a:ea typeface="楷体_GB2312" charset="-122"/>
              </a:rPr>
              <a:t>组长</a:t>
            </a:r>
          </a:p>
          <a:p>
            <a:pPr eaLnBrk="1" hangingPunct="1"/>
            <a:r>
              <a:rPr kumimoji="1" lang="en-US" altLang="zh-CN" sz="3200">
                <a:ea typeface="楷体_GB2312" charset="-122"/>
              </a:rPr>
              <a:t>  R2 = { &lt;b</a:t>
            </a:r>
            <a:r>
              <a:rPr kumimoji="1" lang="en-US" altLang="zh-CN" sz="3200" baseline="-25000">
                <a:ea typeface="楷体_GB2312" charset="-122"/>
              </a:rPr>
              <a:t>1</a:t>
            </a:r>
            <a:r>
              <a:rPr kumimoji="1" lang="en-US" altLang="zh-CN" sz="3200">
                <a:ea typeface="楷体_GB2312" charset="-122"/>
              </a:rPr>
              <a:t>, b</a:t>
            </a:r>
            <a:r>
              <a:rPr kumimoji="1" lang="en-US" altLang="zh-CN" sz="3200" baseline="-25000">
                <a:ea typeface="楷体_GB2312" charset="-122"/>
              </a:rPr>
              <a:t>j</a:t>
            </a:r>
            <a:r>
              <a:rPr kumimoji="1" lang="en-US" altLang="zh-CN" sz="3200">
                <a:ea typeface="楷体_GB2312" charset="-122"/>
              </a:rPr>
              <a:t>&gt;, &lt;c</a:t>
            </a:r>
            <a:r>
              <a:rPr kumimoji="1" lang="en-US" altLang="zh-CN" sz="3200" baseline="-25000">
                <a:ea typeface="楷体_GB2312" charset="-122"/>
              </a:rPr>
              <a:t>1</a:t>
            </a:r>
            <a:r>
              <a:rPr kumimoji="1" lang="en-US" altLang="zh-CN" sz="3200">
                <a:ea typeface="楷体_GB2312" charset="-122"/>
              </a:rPr>
              <a:t>, c</a:t>
            </a:r>
            <a:r>
              <a:rPr kumimoji="1" lang="en-US" altLang="zh-CN" sz="3200" baseline="-25000">
                <a:ea typeface="楷体_GB2312" charset="-122"/>
              </a:rPr>
              <a:t>j</a:t>
            </a:r>
            <a:r>
              <a:rPr kumimoji="1" lang="en-US" altLang="zh-CN" sz="3200">
                <a:ea typeface="楷体_GB2312" charset="-122"/>
              </a:rPr>
              <a:t>&gt;, &lt;d</a:t>
            </a:r>
            <a:r>
              <a:rPr kumimoji="1" lang="en-US" altLang="zh-CN" sz="3200" baseline="-25000">
                <a:ea typeface="楷体_GB2312" charset="-122"/>
              </a:rPr>
              <a:t>1</a:t>
            </a:r>
            <a:r>
              <a:rPr kumimoji="1" lang="en-US" altLang="zh-CN" sz="3200">
                <a:ea typeface="楷体_GB2312" charset="-122"/>
              </a:rPr>
              <a:t>, d</a:t>
            </a:r>
            <a:r>
              <a:rPr kumimoji="1" lang="en-US" altLang="zh-CN" sz="3200" baseline="-25000">
                <a:ea typeface="楷体_GB2312" charset="-122"/>
              </a:rPr>
              <a:t>j</a:t>
            </a:r>
            <a:r>
              <a:rPr kumimoji="1" lang="en-US" altLang="zh-CN" sz="3200">
                <a:ea typeface="楷体_GB2312" charset="-122"/>
              </a:rPr>
              <a:t>&gt;</a:t>
            </a:r>
            <a:endParaRPr kumimoji="1" lang="zh-CN" altLang="en-US" sz="3200">
              <a:ea typeface="楷体_GB2312" charset="-122"/>
            </a:endParaRPr>
          </a:p>
          <a:p>
            <a:pPr eaLnBrk="1" hangingPunct="1"/>
            <a:r>
              <a:rPr kumimoji="1" lang="en-US" altLang="zh-CN" sz="3200">
                <a:ea typeface="楷体_GB2312" charset="-122"/>
              </a:rPr>
              <a:t>                             | j = 2, 3, …, n }</a:t>
            </a:r>
          </a:p>
          <a:p>
            <a:pPr eaLnBrk="1" hangingPunct="1"/>
            <a:r>
              <a:rPr kumimoji="1" lang="en-US" altLang="zh-CN" sz="3200">
                <a:ea typeface="楷体_GB2312" charset="-122"/>
              </a:rPr>
              <a:t>						</a:t>
            </a:r>
            <a:r>
              <a:rPr kumimoji="1" lang="en-US" altLang="zh-CN" sz="3200">
                <a:solidFill>
                  <a:srgbClr val="0000CC"/>
                </a:solidFill>
                <a:ea typeface="楷体_GB2312" charset="-122"/>
              </a:rPr>
              <a:t> //</a:t>
            </a:r>
            <a:r>
              <a:rPr kumimoji="1" lang="zh-CN" altLang="en-US" sz="3200">
                <a:solidFill>
                  <a:srgbClr val="0000CC"/>
                </a:solidFill>
                <a:ea typeface="楷体_GB2312" charset="-122"/>
              </a:rPr>
              <a:t>组长</a:t>
            </a:r>
            <a:r>
              <a:rPr kumimoji="1" lang="en-US" altLang="zh-CN" sz="3200">
                <a:solidFill>
                  <a:srgbClr val="0000CC"/>
                </a:solidFill>
                <a:ea typeface="楷体_GB2312" charset="-122"/>
              </a:rPr>
              <a:t>-</a:t>
            </a:r>
            <a:r>
              <a:rPr kumimoji="1" lang="zh-CN" altLang="en-US" sz="3200">
                <a:solidFill>
                  <a:srgbClr val="0000CC"/>
                </a:solidFill>
                <a:ea typeface="楷体_GB2312" charset="-122"/>
              </a:rPr>
              <a:t>组员</a:t>
            </a:r>
            <a:endParaRPr kumimoji="1" lang="en-US" altLang="zh-CN" sz="3200">
              <a:solidFill>
                <a:srgbClr val="0000CC"/>
              </a:solidFill>
              <a:ea typeface="楷体_GB231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Oval 14">
            <a:extLst>
              <a:ext uri="{FF2B5EF4-FFF2-40B4-BE49-F238E27FC236}">
                <a16:creationId xmlns:a16="http://schemas.microsoft.com/office/drawing/2014/main" id="{07EC823A-473B-43F9-9E61-32570054AB56}"/>
              </a:ext>
            </a:extLst>
          </p:cNvPr>
          <p:cNvSpPr>
            <a:spLocks noChangeArrowheads="1"/>
          </p:cNvSpPr>
          <p:nvPr/>
        </p:nvSpPr>
        <p:spPr bwMode="auto">
          <a:xfrm>
            <a:off x="4419600" y="2816225"/>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19" name="Oval 13">
            <a:extLst>
              <a:ext uri="{FF2B5EF4-FFF2-40B4-BE49-F238E27FC236}">
                <a16:creationId xmlns:a16="http://schemas.microsoft.com/office/drawing/2014/main" id="{20FF58FC-F40B-4DCA-AA63-B65E44B05552}"/>
              </a:ext>
            </a:extLst>
          </p:cNvPr>
          <p:cNvSpPr>
            <a:spLocks noChangeArrowheads="1"/>
          </p:cNvSpPr>
          <p:nvPr/>
        </p:nvSpPr>
        <p:spPr bwMode="auto">
          <a:xfrm>
            <a:off x="4419600" y="1368425"/>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0" name="Text Box 3">
            <a:extLst>
              <a:ext uri="{FF2B5EF4-FFF2-40B4-BE49-F238E27FC236}">
                <a16:creationId xmlns:a16="http://schemas.microsoft.com/office/drawing/2014/main" id="{5C71E2C2-A3C7-455F-BBA9-9B569C580D76}"/>
              </a:ext>
            </a:extLst>
          </p:cNvPr>
          <p:cNvSpPr txBox="1">
            <a:spLocks noChangeArrowheads="1"/>
          </p:cNvSpPr>
          <p:nvPr/>
        </p:nvSpPr>
        <p:spPr bwMode="auto">
          <a:xfrm>
            <a:off x="4546600" y="1292225"/>
            <a:ext cx="381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en-US" altLang="zh-CN" sz="3200" b="1">
                <a:latin typeface="Times New Roman" panose="02020603050405020304" pitchFamily="18" charset="0"/>
                <a:ea typeface="仿宋_GB2312" pitchFamily="49" charset="-122"/>
              </a:rPr>
              <a:t>a</a:t>
            </a:r>
          </a:p>
        </p:txBody>
      </p:sp>
      <p:sp>
        <p:nvSpPr>
          <p:cNvPr id="34821" name="Oval 4">
            <a:extLst>
              <a:ext uri="{FF2B5EF4-FFF2-40B4-BE49-F238E27FC236}">
                <a16:creationId xmlns:a16="http://schemas.microsoft.com/office/drawing/2014/main" id="{60E944F8-EB66-419B-A82D-68825E0B69CE}"/>
              </a:ext>
            </a:extLst>
          </p:cNvPr>
          <p:cNvSpPr>
            <a:spLocks noChangeArrowheads="1"/>
          </p:cNvSpPr>
          <p:nvPr/>
        </p:nvSpPr>
        <p:spPr bwMode="auto">
          <a:xfrm>
            <a:off x="1968500" y="2867025"/>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2" name="Text Box 5">
            <a:extLst>
              <a:ext uri="{FF2B5EF4-FFF2-40B4-BE49-F238E27FC236}">
                <a16:creationId xmlns:a16="http://schemas.microsoft.com/office/drawing/2014/main" id="{89C5E134-46DE-498B-8209-068EDE5B876D}"/>
              </a:ext>
            </a:extLst>
          </p:cNvPr>
          <p:cNvSpPr txBox="1">
            <a:spLocks noChangeArrowheads="1"/>
          </p:cNvSpPr>
          <p:nvPr/>
        </p:nvSpPr>
        <p:spPr bwMode="auto">
          <a:xfrm>
            <a:off x="1981200" y="27876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b</a:t>
            </a:r>
            <a:r>
              <a:rPr kumimoji="1" lang="en-US" altLang="zh-CN" sz="3600" b="1" baseline="-25000">
                <a:latin typeface="Times New Roman" panose="02020603050405020304" pitchFamily="18" charset="0"/>
                <a:ea typeface="宋体" panose="02010600030101010101" pitchFamily="2" charset="-122"/>
              </a:rPr>
              <a:t>1</a:t>
            </a:r>
          </a:p>
        </p:txBody>
      </p:sp>
      <p:sp>
        <p:nvSpPr>
          <p:cNvPr id="34823" name="Text Box 11">
            <a:extLst>
              <a:ext uri="{FF2B5EF4-FFF2-40B4-BE49-F238E27FC236}">
                <a16:creationId xmlns:a16="http://schemas.microsoft.com/office/drawing/2014/main" id="{7945A164-0EDC-4AFB-B7B0-ECCF466CFA77}"/>
              </a:ext>
            </a:extLst>
          </p:cNvPr>
          <p:cNvSpPr txBox="1">
            <a:spLocks noChangeArrowheads="1"/>
          </p:cNvSpPr>
          <p:nvPr/>
        </p:nvSpPr>
        <p:spPr bwMode="auto">
          <a:xfrm>
            <a:off x="4419600" y="27400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c</a:t>
            </a:r>
            <a:r>
              <a:rPr kumimoji="1" lang="en-US" altLang="zh-CN" sz="3600" b="1" baseline="-25000">
                <a:latin typeface="Times New Roman" panose="02020603050405020304" pitchFamily="18" charset="0"/>
                <a:ea typeface="宋体" panose="02010600030101010101" pitchFamily="2" charset="-122"/>
              </a:rPr>
              <a:t>1</a:t>
            </a:r>
          </a:p>
        </p:txBody>
      </p:sp>
      <p:sp>
        <p:nvSpPr>
          <p:cNvPr id="34824" name="Oval 15">
            <a:extLst>
              <a:ext uri="{FF2B5EF4-FFF2-40B4-BE49-F238E27FC236}">
                <a16:creationId xmlns:a16="http://schemas.microsoft.com/office/drawing/2014/main" id="{39CACC6D-BDE8-4C15-AA15-33DB2A0D9F4A}"/>
              </a:ext>
            </a:extLst>
          </p:cNvPr>
          <p:cNvSpPr>
            <a:spLocks noChangeArrowheads="1"/>
          </p:cNvSpPr>
          <p:nvPr/>
        </p:nvSpPr>
        <p:spPr bwMode="auto">
          <a:xfrm>
            <a:off x="749300" y="4416425"/>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5" name="Text Box 16">
            <a:extLst>
              <a:ext uri="{FF2B5EF4-FFF2-40B4-BE49-F238E27FC236}">
                <a16:creationId xmlns:a16="http://schemas.microsoft.com/office/drawing/2014/main" id="{40BD8AEE-60A0-430A-AAD6-1626DA58F5B5}"/>
              </a:ext>
            </a:extLst>
          </p:cNvPr>
          <p:cNvSpPr txBox="1">
            <a:spLocks noChangeArrowheads="1"/>
          </p:cNvSpPr>
          <p:nvPr/>
        </p:nvSpPr>
        <p:spPr bwMode="auto">
          <a:xfrm>
            <a:off x="762000" y="43370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b</a:t>
            </a:r>
            <a:r>
              <a:rPr kumimoji="1" lang="en-US" altLang="zh-CN" sz="3600" b="1" baseline="-25000">
                <a:latin typeface="Times New Roman" panose="02020603050405020304" pitchFamily="18" charset="0"/>
                <a:ea typeface="宋体" panose="02010600030101010101" pitchFamily="2" charset="-122"/>
              </a:rPr>
              <a:t>2</a:t>
            </a:r>
          </a:p>
        </p:txBody>
      </p:sp>
      <p:sp>
        <p:nvSpPr>
          <p:cNvPr id="34826" name="Oval 17">
            <a:extLst>
              <a:ext uri="{FF2B5EF4-FFF2-40B4-BE49-F238E27FC236}">
                <a16:creationId xmlns:a16="http://schemas.microsoft.com/office/drawing/2014/main" id="{9C863951-C641-4C2C-9EDF-703F75D5F721}"/>
              </a:ext>
            </a:extLst>
          </p:cNvPr>
          <p:cNvSpPr>
            <a:spLocks noChangeArrowheads="1"/>
          </p:cNvSpPr>
          <p:nvPr/>
        </p:nvSpPr>
        <p:spPr bwMode="auto">
          <a:xfrm>
            <a:off x="1435100" y="4416425"/>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7" name="Text Box 18">
            <a:extLst>
              <a:ext uri="{FF2B5EF4-FFF2-40B4-BE49-F238E27FC236}">
                <a16:creationId xmlns:a16="http://schemas.microsoft.com/office/drawing/2014/main" id="{348A187B-E5C3-4BCC-818D-8729480CFEF3}"/>
              </a:ext>
            </a:extLst>
          </p:cNvPr>
          <p:cNvSpPr txBox="1">
            <a:spLocks noChangeArrowheads="1"/>
          </p:cNvSpPr>
          <p:nvPr/>
        </p:nvSpPr>
        <p:spPr bwMode="auto">
          <a:xfrm>
            <a:off x="1447800" y="43370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b</a:t>
            </a:r>
            <a:r>
              <a:rPr kumimoji="1" lang="en-US" altLang="zh-CN" sz="3600" b="1" baseline="-25000">
                <a:latin typeface="Times New Roman" panose="02020603050405020304" pitchFamily="18" charset="0"/>
                <a:ea typeface="宋体" panose="02010600030101010101" pitchFamily="2" charset="-122"/>
              </a:rPr>
              <a:t>3</a:t>
            </a:r>
          </a:p>
        </p:txBody>
      </p:sp>
      <p:sp>
        <p:nvSpPr>
          <p:cNvPr id="34828" name="Oval 19">
            <a:extLst>
              <a:ext uri="{FF2B5EF4-FFF2-40B4-BE49-F238E27FC236}">
                <a16:creationId xmlns:a16="http://schemas.microsoft.com/office/drawing/2014/main" id="{18DDBEA7-2FD7-4B05-AD0F-67FE5955FB63}"/>
              </a:ext>
            </a:extLst>
          </p:cNvPr>
          <p:cNvSpPr>
            <a:spLocks noChangeArrowheads="1"/>
          </p:cNvSpPr>
          <p:nvPr/>
        </p:nvSpPr>
        <p:spPr bwMode="auto">
          <a:xfrm>
            <a:off x="2501900" y="4416425"/>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9" name="Text Box 20">
            <a:extLst>
              <a:ext uri="{FF2B5EF4-FFF2-40B4-BE49-F238E27FC236}">
                <a16:creationId xmlns:a16="http://schemas.microsoft.com/office/drawing/2014/main" id="{7A53EA62-B353-471C-91DA-80131276DDFE}"/>
              </a:ext>
            </a:extLst>
          </p:cNvPr>
          <p:cNvSpPr txBox="1">
            <a:spLocks noChangeArrowheads="1"/>
          </p:cNvSpPr>
          <p:nvPr/>
        </p:nvSpPr>
        <p:spPr bwMode="auto">
          <a:xfrm>
            <a:off x="2514600" y="43370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b</a:t>
            </a:r>
            <a:r>
              <a:rPr kumimoji="1" lang="en-US" altLang="zh-CN" sz="3600" b="1" baseline="-25000">
                <a:latin typeface="Times New Roman" panose="02020603050405020304" pitchFamily="18" charset="0"/>
                <a:ea typeface="宋体" panose="02010600030101010101" pitchFamily="2" charset="-122"/>
              </a:rPr>
              <a:t>n</a:t>
            </a:r>
          </a:p>
        </p:txBody>
      </p:sp>
      <p:sp>
        <p:nvSpPr>
          <p:cNvPr id="34830" name="Text Box 21">
            <a:extLst>
              <a:ext uri="{FF2B5EF4-FFF2-40B4-BE49-F238E27FC236}">
                <a16:creationId xmlns:a16="http://schemas.microsoft.com/office/drawing/2014/main" id="{881C5422-DEFB-4ABC-BDB9-D16027F1448A}"/>
              </a:ext>
            </a:extLst>
          </p:cNvPr>
          <p:cNvSpPr txBox="1">
            <a:spLocks noChangeArrowheads="1"/>
          </p:cNvSpPr>
          <p:nvPr/>
        </p:nvSpPr>
        <p:spPr bwMode="auto">
          <a:xfrm>
            <a:off x="2044700" y="4416425"/>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zh-CN" altLang="en-US" sz="2400">
                <a:latin typeface="Times New Roman" panose="02020603050405020304" pitchFamily="18" charset="0"/>
                <a:ea typeface="仿宋_GB2312" pitchFamily="49" charset="-122"/>
              </a:rPr>
              <a:t>…</a:t>
            </a:r>
            <a:endParaRPr lang="zh-CN" altLang="en-US" sz="2400">
              <a:latin typeface="仿宋_GB2312" pitchFamily="49" charset="-122"/>
              <a:ea typeface="仿宋_GB2312" pitchFamily="49" charset="-122"/>
            </a:endParaRPr>
          </a:p>
        </p:txBody>
      </p:sp>
      <p:sp>
        <p:nvSpPr>
          <p:cNvPr id="34831" name="Oval 22">
            <a:extLst>
              <a:ext uri="{FF2B5EF4-FFF2-40B4-BE49-F238E27FC236}">
                <a16:creationId xmlns:a16="http://schemas.microsoft.com/office/drawing/2014/main" id="{2666DFCA-C585-404C-8406-545DF75FD84F}"/>
              </a:ext>
            </a:extLst>
          </p:cNvPr>
          <p:cNvSpPr>
            <a:spLocks noChangeArrowheads="1"/>
          </p:cNvSpPr>
          <p:nvPr/>
        </p:nvSpPr>
        <p:spPr bwMode="auto">
          <a:xfrm>
            <a:off x="3492500" y="4419600"/>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2" name="Text Box 23">
            <a:extLst>
              <a:ext uri="{FF2B5EF4-FFF2-40B4-BE49-F238E27FC236}">
                <a16:creationId xmlns:a16="http://schemas.microsoft.com/office/drawing/2014/main" id="{6EB8807E-C86B-4C95-ADE4-8569AD41773B}"/>
              </a:ext>
            </a:extLst>
          </p:cNvPr>
          <p:cNvSpPr txBox="1">
            <a:spLocks noChangeArrowheads="1"/>
          </p:cNvSpPr>
          <p:nvPr/>
        </p:nvSpPr>
        <p:spPr bwMode="auto">
          <a:xfrm>
            <a:off x="35052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c</a:t>
            </a:r>
            <a:r>
              <a:rPr kumimoji="1" lang="en-US" altLang="zh-CN" sz="3600" b="1" baseline="-25000">
                <a:latin typeface="Times New Roman" panose="02020603050405020304" pitchFamily="18" charset="0"/>
                <a:ea typeface="宋体" panose="02010600030101010101" pitchFamily="2" charset="-122"/>
              </a:rPr>
              <a:t>2</a:t>
            </a:r>
          </a:p>
        </p:txBody>
      </p:sp>
      <p:sp>
        <p:nvSpPr>
          <p:cNvPr id="34833" name="Oval 24">
            <a:extLst>
              <a:ext uri="{FF2B5EF4-FFF2-40B4-BE49-F238E27FC236}">
                <a16:creationId xmlns:a16="http://schemas.microsoft.com/office/drawing/2014/main" id="{F02A7294-2856-4472-A074-B3237B0802DB}"/>
              </a:ext>
            </a:extLst>
          </p:cNvPr>
          <p:cNvSpPr>
            <a:spLocks noChangeArrowheads="1"/>
          </p:cNvSpPr>
          <p:nvPr/>
        </p:nvSpPr>
        <p:spPr bwMode="auto">
          <a:xfrm>
            <a:off x="4178300" y="4419600"/>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4" name="Text Box 25">
            <a:extLst>
              <a:ext uri="{FF2B5EF4-FFF2-40B4-BE49-F238E27FC236}">
                <a16:creationId xmlns:a16="http://schemas.microsoft.com/office/drawing/2014/main" id="{B2373440-5774-445F-8EC2-CC59204B02C2}"/>
              </a:ext>
            </a:extLst>
          </p:cNvPr>
          <p:cNvSpPr txBox="1">
            <a:spLocks noChangeArrowheads="1"/>
          </p:cNvSpPr>
          <p:nvPr/>
        </p:nvSpPr>
        <p:spPr bwMode="auto">
          <a:xfrm>
            <a:off x="41910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c</a:t>
            </a:r>
            <a:r>
              <a:rPr kumimoji="1" lang="en-US" altLang="zh-CN" sz="3600" b="1" baseline="-25000">
                <a:latin typeface="Times New Roman" panose="02020603050405020304" pitchFamily="18" charset="0"/>
                <a:ea typeface="宋体" panose="02010600030101010101" pitchFamily="2" charset="-122"/>
              </a:rPr>
              <a:t>3</a:t>
            </a:r>
          </a:p>
        </p:txBody>
      </p:sp>
      <p:sp>
        <p:nvSpPr>
          <p:cNvPr id="34835" name="Oval 26">
            <a:extLst>
              <a:ext uri="{FF2B5EF4-FFF2-40B4-BE49-F238E27FC236}">
                <a16:creationId xmlns:a16="http://schemas.microsoft.com/office/drawing/2014/main" id="{6E1AC621-5247-481A-AC8B-5DED4DE7DC53}"/>
              </a:ext>
            </a:extLst>
          </p:cNvPr>
          <p:cNvSpPr>
            <a:spLocks noChangeArrowheads="1"/>
          </p:cNvSpPr>
          <p:nvPr/>
        </p:nvSpPr>
        <p:spPr bwMode="auto">
          <a:xfrm>
            <a:off x="5245100" y="4419600"/>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6" name="Text Box 27">
            <a:extLst>
              <a:ext uri="{FF2B5EF4-FFF2-40B4-BE49-F238E27FC236}">
                <a16:creationId xmlns:a16="http://schemas.microsoft.com/office/drawing/2014/main" id="{EE7DAEE8-B9C0-423D-92BE-4B06B8C737C6}"/>
              </a:ext>
            </a:extLst>
          </p:cNvPr>
          <p:cNvSpPr txBox="1">
            <a:spLocks noChangeArrowheads="1"/>
          </p:cNvSpPr>
          <p:nvPr/>
        </p:nvSpPr>
        <p:spPr bwMode="auto">
          <a:xfrm>
            <a:off x="52578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c</a:t>
            </a:r>
            <a:r>
              <a:rPr kumimoji="1" lang="en-US" altLang="zh-CN" sz="3600" b="1" baseline="-25000">
                <a:latin typeface="Times New Roman" panose="02020603050405020304" pitchFamily="18" charset="0"/>
                <a:ea typeface="宋体" panose="02010600030101010101" pitchFamily="2" charset="-122"/>
              </a:rPr>
              <a:t>n</a:t>
            </a:r>
          </a:p>
        </p:txBody>
      </p:sp>
      <p:sp>
        <p:nvSpPr>
          <p:cNvPr id="34837" name="Text Box 28">
            <a:extLst>
              <a:ext uri="{FF2B5EF4-FFF2-40B4-BE49-F238E27FC236}">
                <a16:creationId xmlns:a16="http://schemas.microsoft.com/office/drawing/2014/main" id="{C4FFEAEC-9EF0-4AB6-B74B-E1726D2BAEDD}"/>
              </a:ext>
            </a:extLst>
          </p:cNvPr>
          <p:cNvSpPr txBox="1">
            <a:spLocks noChangeArrowheads="1"/>
          </p:cNvSpPr>
          <p:nvPr/>
        </p:nvSpPr>
        <p:spPr bwMode="auto">
          <a:xfrm>
            <a:off x="4787900" y="4419600"/>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zh-CN" altLang="en-US" sz="2400">
                <a:latin typeface="Times New Roman" panose="02020603050405020304" pitchFamily="18" charset="0"/>
                <a:ea typeface="仿宋_GB2312" pitchFamily="49" charset="-122"/>
              </a:rPr>
              <a:t>…</a:t>
            </a:r>
            <a:endParaRPr lang="zh-CN" altLang="en-US" sz="2400">
              <a:latin typeface="仿宋_GB2312" pitchFamily="49" charset="-122"/>
              <a:ea typeface="仿宋_GB2312" pitchFamily="49" charset="-122"/>
            </a:endParaRPr>
          </a:p>
        </p:txBody>
      </p:sp>
      <p:sp>
        <p:nvSpPr>
          <p:cNvPr id="34838" name="Oval 29">
            <a:extLst>
              <a:ext uri="{FF2B5EF4-FFF2-40B4-BE49-F238E27FC236}">
                <a16:creationId xmlns:a16="http://schemas.microsoft.com/office/drawing/2014/main" id="{A0D3C568-1A37-4C20-B833-5E5C7E8E053B}"/>
              </a:ext>
            </a:extLst>
          </p:cNvPr>
          <p:cNvSpPr>
            <a:spLocks noChangeArrowheads="1"/>
          </p:cNvSpPr>
          <p:nvPr/>
        </p:nvSpPr>
        <p:spPr bwMode="auto">
          <a:xfrm>
            <a:off x="6159500" y="4419600"/>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9" name="Text Box 30">
            <a:extLst>
              <a:ext uri="{FF2B5EF4-FFF2-40B4-BE49-F238E27FC236}">
                <a16:creationId xmlns:a16="http://schemas.microsoft.com/office/drawing/2014/main" id="{CA0524FB-59AD-401A-A3A3-393507401C38}"/>
              </a:ext>
            </a:extLst>
          </p:cNvPr>
          <p:cNvSpPr txBox="1">
            <a:spLocks noChangeArrowheads="1"/>
          </p:cNvSpPr>
          <p:nvPr/>
        </p:nvSpPr>
        <p:spPr bwMode="auto">
          <a:xfrm>
            <a:off x="61722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d</a:t>
            </a:r>
            <a:r>
              <a:rPr kumimoji="1" lang="en-US" altLang="zh-CN" sz="3600" b="1" baseline="-25000">
                <a:latin typeface="Times New Roman" panose="02020603050405020304" pitchFamily="18" charset="0"/>
                <a:ea typeface="宋体" panose="02010600030101010101" pitchFamily="2" charset="-122"/>
              </a:rPr>
              <a:t>2</a:t>
            </a:r>
          </a:p>
        </p:txBody>
      </p:sp>
      <p:sp>
        <p:nvSpPr>
          <p:cNvPr id="34840" name="Oval 31">
            <a:extLst>
              <a:ext uri="{FF2B5EF4-FFF2-40B4-BE49-F238E27FC236}">
                <a16:creationId xmlns:a16="http://schemas.microsoft.com/office/drawing/2014/main" id="{03C2C6DC-AF5E-4E4C-B270-E8546B4E9031}"/>
              </a:ext>
            </a:extLst>
          </p:cNvPr>
          <p:cNvSpPr>
            <a:spLocks noChangeArrowheads="1"/>
          </p:cNvSpPr>
          <p:nvPr/>
        </p:nvSpPr>
        <p:spPr bwMode="auto">
          <a:xfrm>
            <a:off x="6845300" y="4419600"/>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41" name="Text Box 32">
            <a:extLst>
              <a:ext uri="{FF2B5EF4-FFF2-40B4-BE49-F238E27FC236}">
                <a16:creationId xmlns:a16="http://schemas.microsoft.com/office/drawing/2014/main" id="{0EB20916-2325-4947-BBC8-5EE172C32ED1}"/>
              </a:ext>
            </a:extLst>
          </p:cNvPr>
          <p:cNvSpPr txBox="1">
            <a:spLocks noChangeArrowheads="1"/>
          </p:cNvSpPr>
          <p:nvPr/>
        </p:nvSpPr>
        <p:spPr bwMode="auto">
          <a:xfrm>
            <a:off x="68580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d</a:t>
            </a:r>
            <a:r>
              <a:rPr kumimoji="1" lang="en-US" altLang="zh-CN" sz="3600" b="1" baseline="-25000">
                <a:latin typeface="Times New Roman" panose="02020603050405020304" pitchFamily="18" charset="0"/>
                <a:ea typeface="宋体" panose="02010600030101010101" pitchFamily="2" charset="-122"/>
              </a:rPr>
              <a:t>3</a:t>
            </a:r>
          </a:p>
        </p:txBody>
      </p:sp>
      <p:sp>
        <p:nvSpPr>
          <p:cNvPr id="34842" name="Oval 33">
            <a:extLst>
              <a:ext uri="{FF2B5EF4-FFF2-40B4-BE49-F238E27FC236}">
                <a16:creationId xmlns:a16="http://schemas.microsoft.com/office/drawing/2014/main" id="{2AAEB259-3162-4F41-8EE9-30720EB8C4B0}"/>
              </a:ext>
            </a:extLst>
          </p:cNvPr>
          <p:cNvSpPr>
            <a:spLocks noChangeArrowheads="1"/>
          </p:cNvSpPr>
          <p:nvPr/>
        </p:nvSpPr>
        <p:spPr bwMode="auto">
          <a:xfrm>
            <a:off x="7912100" y="4419600"/>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43" name="Text Box 34">
            <a:extLst>
              <a:ext uri="{FF2B5EF4-FFF2-40B4-BE49-F238E27FC236}">
                <a16:creationId xmlns:a16="http://schemas.microsoft.com/office/drawing/2014/main" id="{DC44DEEC-44B3-471F-A78E-6EF8C4E7316D}"/>
              </a:ext>
            </a:extLst>
          </p:cNvPr>
          <p:cNvSpPr txBox="1">
            <a:spLocks noChangeArrowheads="1"/>
          </p:cNvSpPr>
          <p:nvPr/>
        </p:nvSpPr>
        <p:spPr bwMode="auto">
          <a:xfrm>
            <a:off x="79248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d</a:t>
            </a:r>
            <a:r>
              <a:rPr kumimoji="1" lang="en-US" altLang="zh-CN" sz="3600" b="1" baseline="-25000">
                <a:latin typeface="Times New Roman" panose="02020603050405020304" pitchFamily="18" charset="0"/>
                <a:ea typeface="宋体" panose="02010600030101010101" pitchFamily="2" charset="-122"/>
              </a:rPr>
              <a:t>n</a:t>
            </a:r>
          </a:p>
        </p:txBody>
      </p:sp>
      <p:sp>
        <p:nvSpPr>
          <p:cNvPr id="34844" name="Text Box 35">
            <a:extLst>
              <a:ext uri="{FF2B5EF4-FFF2-40B4-BE49-F238E27FC236}">
                <a16:creationId xmlns:a16="http://schemas.microsoft.com/office/drawing/2014/main" id="{6D4F34CD-3A65-4DFD-ACD8-51844237C97F}"/>
              </a:ext>
            </a:extLst>
          </p:cNvPr>
          <p:cNvSpPr txBox="1">
            <a:spLocks noChangeArrowheads="1"/>
          </p:cNvSpPr>
          <p:nvPr/>
        </p:nvSpPr>
        <p:spPr bwMode="auto">
          <a:xfrm>
            <a:off x="7454900" y="4419600"/>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zh-CN" altLang="en-US" sz="2400">
                <a:latin typeface="Times New Roman" panose="02020603050405020304" pitchFamily="18" charset="0"/>
                <a:ea typeface="仿宋_GB2312" pitchFamily="49" charset="-122"/>
              </a:rPr>
              <a:t>…</a:t>
            </a:r>
            <a:endParaRPr lang="zh-CN" altLang="en-US" sz="2400">
              <a:latin typeface="仿宋_GB2312" pitchFamily="49" charset="-122"/>
              <a:ea typeface="仿宋_GB2312" pitchFamily="49" charset="-122"/>
            </a:endParaRPr>
          </a:p>
        </p:txBody>
      </p:sp>
      <p:sp>
        <p:nvSpPr>
          <p:cNvPr id="34845" name="Oval 36">
            <a:extLst>
              <a:ext uri="{FF2B5EF4-FFF2-40B4-BE49-F238E27FC236}">
                <a16:creationId xmlns:a16="http://schemas.microsoft.com/office/drawing/2014/main" id="{B3DCEC8B-A803-4560-85F1-F80230ACA693}"/>
              </a:ext>
            </a:extLst>
          </p:cNvPr>
          <p:cNvSpPr>
            <a:spLocks noChangeArrowheads="1"/>
          </p:cNvSpPr>
          <p:nvPr/>
        </p:nvSpPr>
        <p:spPr bwMode="auto">
          <a:xfrm>
            <a:off x="7086600" y="2816225"/>
            <a:ext cx="609600" cy="609600"/>
          </a:xfrm>
          <a:prstGeom prst="ellipse">
            <a:avLst/>
          </a:prstGeom>
          <a:solidFill>
            <a:schemeClr val="accent1"/>
          </a:solidFill>
          <a:ln w="12700">
            <a:solidFill>
              <a:schemeClr val="tx1"/>
            </a:solidFill>
            <a:round/>
            <a:headEnd/>
            <a:tailE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46" name="Text Box 37">
            <a:extLst>
              <a:ext uri="{FF2B5EF4-FFF2-40B4-BE49-F238E27FC236}">
                <a16:creationId xmlns:a16="http://schemas.microsoft.com/office/drawing/2014/main" id="{246ECC3E-B7AA-43B7-A1B7-92BB364B50D0}"/>
              </a:ext>
            </a:extLst>
          </p:cNvPr>
          <p:cNvSpPr txBox="1">
            <a:spLocks noChangeArrowheads="1"/>
          </p:cNvSpPr>
          <p:nvPr/>
        </p:nvSpPr>
        <p:spPr bwMode="auto">
          <a:xfrm>
            <a:off x="7086600" y="27400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pitchFamily="18" charset="0"/>
                <a:ea typeface="宋体" panose="02010600030101010101" pitchFamily="2" charset="-122"/>
              </a:rPr>
              <a:t>d</a:t>
            </a:r>
            <a:r>
              <a:rPr kumimoji="1" lang="en-US" altLang="zh-CN" sz="3600" b="1" baseline="-25000">
                <a:latin typeface="Times New Roman" panose="02020603050405020304" pitchFamily="18" charset="0"/>
                <a:ea typeface="宋体" panose="02010600030101010101" pitchFamily="2" charset="-122"/>
              </a:rPr>
              <a:t>1</a:t>
            </a:r>
          </a:p>
        </p:txBody>
      </p:sp>
      <p:sp>
        <p:nvSpPr>
          <p:cNvPr id="34847" name="Line 38">
            <a:extLst>
              <a:ext uri="{FF2B5EF4-FFF2-40B4-BE49-F238E27FC236}">
                <a16:creationId xmlns:a16="http://schemas.microsoft.com/office/drawing/2014/main" id="{01247BD9-4D59-41AD-BD8B-06F6D81C777D}"/>
              </a:ext>
            </a:extLst>
          </p:cNvPr>
          <p:cNvSpPr>
            <a:spLocks noChangeShapeType="1"/>
          </p:cNvSpPr>
          <p:nvPr/>
        </p:nvSpPr>
        <p:spPr bwMode="auto">
          <a:xfrm flipH="1">
            <a:off x="2514600" y="1825625"/>
            <a:ext cx="1828800" cy="1066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48" name="Line 39">
            <a:extLst>
              <a:ext uri="{FF2B5EF4-FFF2-40B4-BE49-F238E27FC236}">
                <a16:creationId xmlns:a16="http://schemas.microsoft.com/office/drawing/2014/main" id="{AF467C70-CCB6-4FEF-8880-C432D075CFF8}"/>
              </a:ext>
            </a:extLst>
          </p:cNvPr>
          <p:cNvSpPr>
            <a:spLocks noChangeShapeType="1"/>
          </p:cNvSpPr>
          <p:nvPr/>
        </p:nvSpPr>
        <p:spPr bwMode="auto">
          <a:xfrm flipH="1">
            <a:off x="4724400" y="1978025"/>
            <a:ext cx="0" cy="838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49" name="Line 40">
            <a:extLst>
              <a:ext uri="{FF2B5EF4-FFF2-40B4-BE49-F238E27FC236}">
                <a16:creationId xmlns:a16="http://schemas.microsoft.com/office/drawing/2014/main" id="{6B06B190-BF5A-45A1-A9C5-9559C38AC0DB}"/>
              </a:ext>
            </a:extLst>
          </p:cNvPr>
          <p:cNvSpPr>
            <a:spLocks noChangeShapeType="1"/>
          </p:cNvSpPr>
          <p:nvPr/>
        </p:nvSpPr>
        <p:spPr bwMode="auto">
          <a:xfrm>
            <a:off x="5105400" y="1825625"/>
            <a:ext cx="213360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0" name="Line 41">
            <a:extLst>
              <a:ext uri="{FF2B5EF4-FFF2-40B4-BE49-F238E27FC236}">
                <a16:creationId xmlns:a16="http://schemas.microsoft.com/office/drawing/2014/main" id="{00495C1E-54FF-44E4-AA67-D54FD4BDA989}"/>
              </a:ext>
            </a:extLst>
          </p:cNvPr>
          <p:cNvSpPr>
            <a:spLocks noChangeShapeType="1"/>
          </p:cNvSpPr>
          <p:nvPr/>
        </p:nvSpPr>
        <p:spPr bwMode="auto">
          <a:xfrm flipH="1">
            <a:off x="1143000" y="3502025"/>
            <a:ext cx="838200" cy="8382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1" name="Line 42">
            <a:extLst>
              <a:ext uri="{FF2B5EF4-FFF2-40B4-BE49-F238E27FC236}">
                <a16:creationId xmlns:a16="http://schemas.microsoft.com/office/drawing/2014/main" id="{D7703EA1-3DC4-4200-8C47-FA2DD9D3F0A5}"/>
              </a:ext>
            </a:extLst>
          </p:cNvPr>
          <p:cNvSpPr>
            <a:spLocks noChangeShapeType="1"/>
          </p:cNvSpPr>
          <p:nvPr/>
        </p:nvSpPr>
        <p:spPr bwMode="auto">
          <a:xfrm flipH="1">
            <a:off x="1905000" y="3578225"/>
            <a:ext cx="304800" cy="8382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2" name="Line 44">
            <a:extLst>
              <a:ext uri="{FF2B5EF4-FFF2-40B4-BE49-F238E27FC236}">
                <a16:creationId xmlns:a16="http://schemas.microsoft.com/office/drawing/2014/main" id="{F2474A39-17E9-4843-98EE-9ADE1D2634DD}"/>
              </a:ext>
            </a:extLst>
          </p:cNvPr>
          <p:cNvSpPr>
            <a:spLocks noChangeShapeType="1"/>
          </p:cNvSpPr>
          <p:nvPr/>
        </p:nvSpPr>
        <p:spPr bwMode="auto">
          <a:xfrm>
            <a:off x="2438400" y="3502025"/>
            <a:ext cx="304800" cy="8382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3" name="Line 45">
            <a:extLst>
              <a:ext uri="{FF2B5EF4-FFF2-40B4-BE49-F238E27FC236}">
                <a16:creationId xmlns:a16="http://schemas.microsoft.com/office/drawing/2014/main" id="{70364D55-4560-41DD-8654-30A00A811717}"/>
              </a:ext>
            </a:extLst>
          </p:cNvPr>
          <p:cNvSpPr>
            <a:spLocks noChangeShapeType="1"/>
          </p:cNvSpPr>
          <p:nvPr/>
        </p:nvSpPr>
        <p:spPr bwMode="auto">
          <a:xfrm flipH="1">
            <a:off x="3810000" y="3502025"/>
            <a:ext cx="685800" cy="8382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4" name="Line 46">
            <a:extLst>
              <a:ext uri="{FF2B5EF4-FFF2-40B4-BE49-F238E27FC236}">
                <a16:creationId xmlns:a16="http://schemas.microsoft.com/office/drawing/2014/main" id="{2C43499D-1FD0-4582-94DF-38706C857114}"/>
              </a:ext>
            </a:extLst>
          </p:cNvPr>
          <p:cNvSpPr>
            <a:spLocks noChangeShapeType="1"/>
          </p:cNvSpPr>
          <p:nvPr/>
        </p:nvSpPr>
        <p:spPr bwMode="auto">
          <a:xfrm flipH="1">
            <a:off x="4572000" y="3502025"/>
            <a:ext cx="152400" cy="8382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5" name="Line 47">
            <a:extLst>
              <a:ext uri="{FF2B5EF4-FFF2-40B4-BE49-F238E27FC236}">
                <a16:creationId xmlns:a16="http://schemas.microsoft.com/office/drawing/2014/main" id="{E3354378-6954-487B-BF4D-BD06E4FA3D7C}"/>
              </a:ext>
            </a:extLst>
          </p:cNvPr>
          <p:cNvSpPr>
            <a:spLocks noChangeShapeType="1"/>
          </p:cNvSpPr>
          <p:nvPr/>
        </p:nvSpPr>
        <p:spPr bwMode="auto">
          <a:xfrm>
            <a:off x="4953000" y="3425825"/>
            <a:ext cx="381000" cy="9906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6" name="Line 48">
            <a:extLst>
              <a:ext uri="{FF2B5EF4-FFF2-40B4-BE49-F238E27FC236}">
                <a16:creationId xmlns:a16="http://schemas.microsoft.com/office/drawing/2014/main" id="{13A3D26F-8FC3-42F3-83C6-F020E17F4F99}"/>
              </a:ext>
            </a:extLst>
          </p:cNvPr>
          <p:cNvSpPr>
            <a:spLocks noChangeShapeType="1"/>
          </p:cNvSpPr>
          <p:nvPr/>
        </p:nvSpPr>
        <p:spPr bwMode="auto">
          <a:xfrm flipH="1">
            <a:off x="6400800" y="3502025"/>
            <a:ext cx="838200" cy="8382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7" name="Line 49">
            <a:extLst>
              <a:ext uri="{FF2B5EF4-FFF2-40B4-BE49-F238E27FC236}">
                <a16:creationId xmlns:a16="http://schemas.microsoft.com/office/drawing/2014/main" id="{721B5FA6-3E2C-4541-90B1-58ADAEC356E6}"/>
              </a:ext>
            </a:extLst>
          </p:cNvPr>
          <p:cNvSpPr>
            <a:spLocks noChangeShapeType="1"/>
          </p:cNvSpPr>
          <p:nvPr/>
        </p:nvSpPr>
        <p:spPr bwMode="auto">
          <a:xfrm flipH="1">
            <a:off x="7162800" y="3578225"/>
            <a:ext cx="304800" cy="8382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8" name="Line 50">
            <a:extLst>
              <a:ext uri="{FF2B5EF4-FFF2-40B4-BE49-F238E27FC236}">
                <a16:creationId xmlns:a16="http://schemas.microsoft.com/office/drawing/2014/main" id="{766FB392-FD83-4D2F-8889-B25DE50B8CA7}"/>
              </a:ext>
            </a:extLst>
          </p:cNvPr>
          <p:cNvSpPr>
            <a:spLocks noChangeShapeType="1"/>
          </p:cNvSpPr>
          <p:nvPr/>
        </p:nvSpPr>
        <p:spPr bwMode="auto">
          <a:xfrm>
            <a:off x="7696200" y="3502025"/>
            <a:ext cx="304800" cy="8382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9" name="Text Box 51">
            <a:extLst>
              <a:ext uri="{FF2B5EF4-FFF2-40B4-BE49-F238E27FC236}">
                <a16:creationId xmlns:a16="http://schemas.microsoft.com/office/drawing/2014/main" id="{51684D8A-4CD7-4A3A-9F0D-7CEC53C5A124}"/>
              </a:ext>
            </a:extLst>
          </p:cNvPr>
          <p:cNvSpPr txBox="1">
            <a:spLocks noChangeArrowheads="1"/>
          </p:cNvSpPr>
          <p:nvPr/>
        </p:nvSpPr>
        <p:spPr bwMode="auto">
          <a:xfrm>
            <a:off x="381000" y="5546725"/>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kumimoji="1" lang="zh-CN" altLang="en-US" sz="4000">
                <a:latin typeface="Times New Roman" panose="02020603050405020304" pitchFamily="18" charset="0"/>
                <a:ea typeface="幼圆" panose="02010509060101010101" pitchFamily="49" charset="-122"/>
              </a:rPr>
              <a:t>班级</a:t>
            </a:r>
            <a:r>
              <a:rPr kumimoji="1" lang="en-US" altLang="zh-CN" sz="4000">
                <a:latin typeface="Times New Roman" panose="02020603050405020304" pitchFamily="18" charset="0"/>
                <a:ea typeface="幼圆" panose="02010509060101010101" pitchFamily="49" charset="-122"/>
              </a:rPr>
              <a:t>Class</a:t>
            </a:r>
            <a:r>
              <a:rPr kumimoji="1" lang="zh-CN" altLang="en-US" sz="4000">
                <a:latin typeface="Times New Roman" panose="02020603050405020304" pitchFamily="18" charset="0"/>
                <a:ea typeface="幼圆" panose="02010509060101010101" pitchFamily="49" charset="-122"/>
              </a:rPr>
              <a:t>的逻辑结构的图示</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DE9A3124-CB78-4808-B697-B03D5648398E}"/>
              </a:ext>
            </a:extLst>
          </p:cNvPr>
          <p:cNvSpPr>
            <a:spLocks noGrp="1" noChangeArrowheads="1"/>
          </p:cNvSpPr>
          <p:nvPr/>
        </p:nvSpPr>
        <p:spPr bwMode="auto">
          <a:xfrm>
            <a:off x="571500" y="533400"/>
            <a:ext cx="8001000" cy="591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eaLnBrk="1" fontAlgn="auto" hangingPunct="1">
              <a:spcBef>
                <a:spcPct val="20000"/>
              </a:spcBef>
              <a:spcAft>
                <a:spcPts val="0"/>
              </a:spcAft>
              <a:buClr>
                <a:schemeClr val="tx2"/>
              </a:buClr>
              <a:defRPr/>
            </a:pPr>
            <a:r>
              <a:rPr kumimoji="1" lang="zh-CN" altLang="en-US" sz="3600" b="1" dirty="0">
                <a:solidFill>
                  <a:srgbClr val="FF0000"/>
                </a:solidFill>
                <a:effectLst>
                  <a:outerShdw blurRad="38100" dist="38100" dir="2700000" algn="tl">
                    <a:srgbClr val="C0C0C0"/>
                  </a:outerShdw>
                </a:effectLst>
                <a:latin typeface="+mn-ea"/>
              </a:rPr>
              <a:t>数据结构涉及三个方面：</a:t>
            </a:r>
          </a:p>
          <a:p>
            <a:pPr marL="342900" indent="-342900" eaLnBrk="1" fontAlgn="auto" hangingPunct="1">
              <a:spcBef>
                <a:spcPct val="20000"/>
              </a:spcBef>
              <a:spcAft>
                <a:spcPts val="0"/>
              </a:spcAft>
              <a:buClr>
                <a:schemeClr val="tx2"/>
              </a:buClr>
              <a:defRPr/>
            </a:pPr>
            <a:r>
              <a:rPr kumimoji="1" lang="en-US" altLang="zh-CN" sz="2400" b="1" dirty="0">
                <a:latin typeface="+mn-ea"/>
              </a:rPr>
              <a:t>1.</a:t>
            </a:r>
            <a:r>
              <a:rPr kumimoji="1" lang="zh-CN" altLang="en-US" sz="2800" b="1" dirty="0">
                <a:latin typeface="+mn-ea"/>
              </a:rPr>
              <a:t>数据的逻辑结构</a:t>
            </a:r>
            <a:r>
              <a:rPr kumimoji="1" lang="en-US" altLang="zh-CN" sz="2800" b="1" dirty="0">
                <a:latin typeface="+mn-ea"/>
              </a:rPr>
              <a:t>-----</a:t>
            </a:r>
            <a:r>
              <a:rPr kumimoji="1" lang="zh-CN" altLang="en-US" sz="2800" b="1" dirty="0">
                <a:latin typeface="+mn-ea"/>
              </a:rPr>
              <a:t>从用户视图看，是面向问题的。</a:t>
            </a:r>
          </a:p>
          <a:p>
            <a:pPr marL="342900" indent="-342900" eaLnBrk="1" fontAlgn="auto" hangingPunct="1">
              <a:spcBef>
                <a:spcPct val="20000"/>
              </a:spcBef>
              <a:spcAft>
                <a:spcPts val="0"/>
              </a:spcAft>
              <a:buClr>
                <a:schemeClr val="tx2"/>
              </a:buClr>
              <a:defRPr/>
            </a:pPr>
            <a:r>
              <a:rPr kumimoji="1" lang="en-US" altLang="zh-CN" sz="2800" b="1" dirty="0">
                <a:latin typeface="+mn-ea"/>
              </a:rPr>
              <a:t>2. </a:t>
            </a:r>
            <a:r>
              <a:rPr kumimoji="1" lang="zh-CN" altLang="en-US" sz="2800" b="1" dirty="0">
                <a:latin typeface="+mn-ea"/>
              </a:rPr>
              <a:t>数据的物理结构</a:t>
            </a:r>
            <a:r>
              <a:rPr kumimoji="1" lang="en-US" altLang="zh-CN" sz="2800" b="1" dirty="0">
                <a:latin typeface="+mn-ea"/>
              </a:rPr>
              <a:t>-----</a:t>
            </a:r>
            <a:r>
              <a:rPr kumimoji="1" lang="zh-CN" altLang="en-US" sz="2800" b="1" dirty="0">
                <a:latin typeface="+mn-ea"/>
              </a:rPr>
              <a:t>从具体实现视图看，是面向计算机的。</a:t>
            </a:r>
          </a:p>
          <a:p>
            <a:pPr marL="342900" indent="-342900" eaLnBrk="1" fontAlgn="auto" hangingPunct="1">
              <a:spcBef>
                <a:spcPct val="20000"/>
              </a:spcBef>
              <a:spcAft>
                <a:spcPts val="0"/>
              </a:spcAft>
              <a:buClr>
                <a:schemeClr val="tx2"/>
              </a:buClr>
              <a:defRPr/>
            </a:pPr>
            <a:r>
              <a:rPr kumimoji="1" lang="en-US" altLang="zh-CN" sz="2800" b="1" dirty="0">
                <a:latin typeface="+mn-ea"/>
              </a:rPr>
              <a:t>3. </a:t>
            </a:r>
            <a:r>
              <a:rPr kumimoji="1" lang="zh-CN" altLang="en-US" sz="2800" b="1" dirty="0">
                <a:latin typeface="+mn-ea"/>
              </a:rPr>
              <a:t>相关的操作及其实现。</a:t>
            </a:r>
          </a:p>
          <a:p>
            <a:pPr marL="342900" indent="-342900" eaLnBrk="1" fontAlgn="auto" hangingPunct="1">
              <a:spcBef>
                <a:spcPct val="20000"/>
              </a:spcBef>
              <a:spcAft>
                <a:spcPts val="0"/>
              </a:spcAft>
              <a:buClr>
                <a:schemeClr val="tx2"/>
              </a:buClr>
              <a:defRPr/>
            </a:pPr>
            <a:endParaRPr kumimoji="1" lang="zh-CN" altLang="en-US" sz="2800" b="1" dirty="0">
              <a:latin typeface="+mn-ea"/>
            </a:endParaRPr>
          </a:p>
          <a:p>
            <a:pPr marL="342900" indent="-342900" eaLnBrk="1" fontAlgn="auto" hangingPunct="1">
              <a:spcBef>
                <a:spcPct val="20000"/>
              </a:spcBef>
              <a:spcAft>
                <a:spcPts val="0"/>
              </a:spcAft>
              <a:buClr>
                <a:schemeClr val="tx2"/>
              </a:buClr>
              <a:defRPr/>
            </a:pPr>
            <a:r>
              <a:rPr kumimoji="1" lang="en-US" altLang="zh-CN" sz="2800" b="1" dirty="0">
                <a:latin typeface="+mn-ea"/>
              </a:rPr>
              <a:t>Example: </a:t>
            </a:r>
          </a:p>
          <a:p>
            <a:pPr marL="342900" indent="-342900" eaLnBrk="1" fontAlgn="auto" hangingPunct="1">
              <a:spcBef>
                <a:spcPct val="20000"/>
              </a:spcBef>
              <a:spcAft>
                <a:spcPts val="0"/>
              </a:spcAft>
              <a:buClr>
                <a:schemeClr val="tx2"/>
              </a:buClr>
              <a:defRPr/>
            </a:pPr>
            <a:r>
              <a:rPr kumimoji="1" lang="en-US" altLang="zh-CN" sz="2800" b="1" dirty="0">
                <a:latin typeface="+mn-ea"/>
              </a:rPr>
              <a:t>    </a:t>
            </a:r>
            <a:r>
              <a:rPr kumimoji="1" lang="zh-CN" altLang="en-US" sz="2800" b="1" dirty="0">
                <a:latin typeface="+mn-ea"/>
              </a:rPr>
              <a:t>学生表：逻辑结构</a:t>
            </a:r>
            <a:r>
              <a:rPr kumimoji="1" lang="en-US" altLang="zh-CN" sz="2800" b="1" dirty="0">
                <a:latin typeface="+mn-ea"/>
              </a:rPr>
              <a:t>-----</a:t>
            </a:r>
            <a:r>
              <a:rPr kumimoji="1" lang="zh-CN" altLang="en-US" sz="2800" b="1" dirty="0">
                <a:latin typeface="+mn-ea"/>
              </a:rPr>
              <a:t>线性表</a:t>
            </a:r>
            <a:endParaRPr kumimoji="1" lang="en-US" altLang="zh-CN" sz="2800" b="1" dirty="0">
              <a:latin typeface="+mn-ea"/>
            </a:endParaRPr>
          </a:p>
          <a:p>
            <a:pPr marL="342900" indent="-342900" eaLnBrk="1" fontAlgn="auto" hangingPunct="1">
              <a:spcBef>
                <a:spcPct val="20000"/>
              </a:spcBef>
              <a:spcAft>
                <a:spcPts val="0"/>
              </a:spcAft>
              <a:buClr>
                <a:schemeClr val="tx2"/>
              </a:buClr>
              <a:defRPr/>
            </a:pPr>
            <a:r>
              <a:rPr kumimoji="1" lang="zh-CN" altLang="en-US" sz="2800" b="1" dirty="0">
                <a:latin typeface="+mn-ea"/>
              </a:rPr>
              <a:t>                    物理结构</a:t>
            </a:r>
            <a:r>
              <a:rPr kumimoji="1" lang="en-US" altLang="zh-CN" sz="2800" b="1" dirty="0">
                <a:latin typeface="+mn-ea"/>
              </a:rPr>
              <a:t>-----</a:t>
            </a:r>
            <a:r>
              <a:rPr kumimoji="1" lang="zh-CN" altLang="en-US" sz="2800" b="1" dirty="0">
                <a:latin typeface="+mn-ea"/>
              </a:rPr>
              <a:t>数组</a:t>
            </a:r>
            <a:r>
              <a:rPr kumimoji="1" lang="en-US" altLang="zh-CN" sz="2800" b="1" dirty="0">
                <a:latin typeface="+mn-ea"/>
              </a:rPr>
              <a:t>,</a:t>
            </a:r>
            <a:r>
              <a:rPr kumimoji="1" lang="zh-CN" altLang="en-US" sz="2800" b="1" dirty="0">
                <a:latin typeface="+mn-ea"/>
              </a:rPr>
              <a:t> 链表</a:t>
            </a:r>
            <a:endParaRPr kumimoji="1" lang="en-US" altLang="zh-CN" sz="2800" b="1" dirty="0">
              <a:latin typeface="+mn-ea"/>
            </a:endParaRPr>
          </a:p>
          <a:p>
            <a:pPr marL="342900" indent="-342900" eaLnBrk="1" fontAlgn="auto" hangingPunct="1">
              <a:spcBef>
                <a:spcPct val="20000"/>
              </a:spcBef>
              <a:spcAft>
                <a:spcPts val="0"/>
              </a:spcAft>
              <a:buClr>
                <a:schemeClr val="tx2"/>
              </a:buClr>
              <a:defRPr/>
            </a:pPr>
            <a:r>
              <a:rPr kumimoji="1" lang="zh-CN" altLang="en-US" sz="2800" b="1" dirty="0">
                <a:latin typeface="+mn-ea"/>
              </a:rPr>
              <a:t>                    操作</a:t>
            </a:r>
            <a:r>
              <a:rPr kumimoji="1" lang="en-US" altLang="zh-CN" sz="2800" b="1" dirty="0">
                <a:latin typeface="+mn-ea"/>
              </a:rPr>
              <a:t>-----</a:t>
            </a:r>
            <a:r>
              <a:rPr kumimoji="1" lang="zh-CN" altLang="en-US" sz="2800" b="1" dirty="0">
                <a:latin typeface="+mn-ea"/>
              </a:rPr>
              <a:t>插入</a:t>
            </a:r>
            <a:r>
              <a:rPr kumimoji="1" lang="en-US" altLang="zh-CN" sz="2800" b="1" dirty="0">
                <a:latin typeface="+mn-ea"/>
              </a:rPr>
              <a:t>,</a:t>
            </a:r>
            <a:r>
              <a:rPr kumimoji="1" lang="zh-CN" altLang="en-US" sz="2800" b="1" dirty="0">
                <a:latin typeface="+mn-ea"/>
              </a:rPr>
              <a:t> 删除</a:t>
            </a:r>
            <a:r>
              <a:rPr kumimoji="1" lang="en-US" altLang="zh-CN" sz="2800" b="1" dirty="0">
                <a:latin typeface="+mn-ea"/>
              </a:rPr>
              <a:t>,</a:t>
            </a:r>
            <a:r>
              <a:rPr kumimoji="1" lang="zh-CN" altLang="en-US" sz="2800" b="1" dirty="0">
                <a:latin typeface="+mn-ea"/>
              </a:rPr>
              <a:t> 查找</a:t>
            </a:r>
          </a:p>
        </p:txBody>
      </p:sp>
      <p:sp>
        <p:nvSpPr>
          <p:cNvPr id="35843" name="Rectangle 2">
            <a:extLst>
              <a:ext uri="{FF2B5EF4-FFF2-40B4-BE49-F238E27FC236}">
                <a16:creationId xmlns:a16="http://schemas.microsoft.com/office/drawing/2014/main" id="{9267142B-75AD-4800-8290-A8D2CF49FD3E}"/>
              </a:ext>
            </a:extLst>
          </p:cNvPr>
          <p:cNvSpPr>
            <a:spLocks noGrp="1" noChangeArrowheads="1"/>
          </p:cNvSpPr>
          <p:nvPr/>
        </p:nvSpPr>
        <p:spPr bwMode="auto">
          <a:xfrm>
            <a:off x="571500" y="5334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kumimoji="1" lang="en-US" altLang="zh-CN" sz="3200">
              <a:solidFill>
                <a:schemeClr val="tx2"/>
              </a:solidFill>
              <a:latin typeface="+mn-ea"/>
            </a:endParaRPr>
          </a:p>
        </p:txBody>
      </p:sp>
      <p:sp>
        <p:nvSpPr>
          <p:cNvPr id="35844" name="Rectangle 3">
            <a:extLst>
              <a:ext uri="{FF2B5EF4-FFF2-40B4-BE49-F238E27FC236}">
                <a16:creationId xmlns:a16="http://schemas.microsoft.com/office/drawing/2014/main" id="{9F7C8A0D-EB7F-4111-A160-2073329A2089}"/>
              </a:ext>
            </a:extLst>
          </p:cNvPr>
          <p:cNvSpPr>
            <a:spLocks noGrp="1" noChangeArrowheads="1"/>
          </p:cNvSpPr>
          <p:nvPr/>
        </p:nvSpPr>
        <p:spPr bwMode="auto">
          <a:xfrm>
            <a:off x="433388" y="1447800"/>
            <a:ext cx="800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2"/>
              </a:buClr>
            </a:pPr>
            <a:endParaRPr kumimoji="1" lang="zh-CN" altLang="en-US" sz="2400">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1D69EA9-5DAB-4A53-8853-23F7B00FC087}"/>
              </a:ext>
            </a:extLst>
          </p:cNvPr>
          <p:cNvSpPr>
            <a:spLocks noChangeArrowheads="1"/>
          </p:cNvSpPr>
          <p:nvPr/>
        </p:nvSpPr>
        <p:spPr bwMode="auto">
          <a:xfrm>
            <a:off x="430213" y="717550"/>
            <a:ext cx="8713787"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623" tIns="44517" rIns="90623" bIns="44517">
            <a:spAutoFit/>
          </a:bodyPr>
          <a:lstStyle/>
          <a:p>
            <a:pPr eaLnBrk="1" fontAlgn="auto" hangingPunct="1">
              <a:spcBef>
                <a:spcPts val="0"/>
              </a:spcBef>
              <a:spcAft>
                <a:spcPts val="0"/>
              </a:spcAft>
              <a:buClr>
                <a:schemeClr val="tx1"/>
              </a:buClr>
              <a:buSzPct val="100000"/>
              <a:defRPr/>
            </a:pPr>
            <a:r>
              <a:rPr lang="zh-CN" altLang="en-US" sz="3600" b="1" dirty="0">
                <a:solidFill>
                  <a:srgbClr val="CC3300"/>
                </a:solidFill>
                <a:effectLst>
                  <a:outerShdw blurRad="38100" dist="38100" dir="2700000" algn="tl">
                    <a:srgbClr val="C0C0C0"/>
                  </a:outerShdw>
                </a:effectLst>
                <a:latin typeface="+mn-lt"/>
              </a:rPr>
              <a:t>例子：约瑟夫问题 </a:t>
            </a:r>
            <a:r>
              <a:rPr lang="zh-CN" altLang="en-US" sz="3600" b="1" dirty="0">
                <a:solidFill>
                  <a:srgbClr val="0000CC"/>
                </a:solidFill>
                <a:effectLst>
                  <a:outerShdw blurRad="38100" dist="38100" dir="2700000" algn="tl">
                    <a:srgbClr val="C0C0C0"/>
                  </a:outerShdw>
                </a:effectLst>
                <a:latin typeface="+mn-lt"/>
              </a:rPr>
              <a:t>（例：</a:t>
            </a:r>
            <a:r>
              <a:rPr kumimoji="1" lang="en-US" altLang="zh-CN" sz="3600" b="1" i="1" dirty="0">
                <a:solidFill>
                  <a:srgbClr val="0000CC"/>
                </a:solidFill>
                <a:effectLst>
                  <a:outerShdw blurRad="38100" dist="38100" dir="2700000" algn="tl">
                    <a:srgbClr val="C0C0C0"/>
                  </a:outerShdw>
                </a:effectLst>
                <a:latin typeface="+mn-lt"/>
              </a:rPr>
              <a:t>n </a:t>
            </a:r>
            <a:r>
              <a:rPr kumimoji="1" lang="en-US" altLang="zh-CN" sz="3600" b="1" dirty="0">
                <a:solidFill>
                  <a:srgbClr val="0000CC"/>
                </a:solidFill>
                <a:effectLst>
                  <a:outerShdw blurRad="38100" dist="38100" dir="2700000" algn="tl">
                    <a:srgbClr val="C0C0C0"/>
                  </a:outerShdw>
                </a:effectLst>
                <a:latin typeface="+mn-lt"/>
              </a:rPr>
              <a:t>= 8   </a:t>
            </a:r>
            <a:r>
              <a:rPr kumimoji="1" lang="en-US" altLang="zh-CN" sz="3600" b="1" i="1" dirty="0">
                <a:solidFill>
                  <a:srgbClr val="0000CC"/>
                </a:solidFill>
                <a:effectLst>
                  <a:outerShdw blurRad="38100" dist="38100" dir="2700000" algn="tl">
                    <a:srgbClr val="C0C0C0"/>
                  </a:outerShdw>
                </a:effectLst>
                <a:latin typeface="+mn-lt"/>
              </a:rPr>
              <a:t>m</a:t>
            </a:r>
            <a:r>
              <a:rPr kumimoji="1" lang="en-US" altLang="zh-CN" sz="3600" b="1" dirty="0">
                <a:solidFill>
                  <a:srgbClr val="0000CC"/>
                </a:solidFill>
                <a:effectLst>
                  <a:outerShdw blurRad="38100" dist="38100" dir="2700000" algn="tl">
                    <a:srgbClr val="C0C0C0"/>
                  </a:outerShdw>
                </a:effectLst>
                <a:latin typeface="+mn-lt"/>
              </a:rPr>
              <a:t> = 3</a:t>
            </a:r>
            <a:r>
              <a:rPr lang="zh-CN" altLang="en-US" sz="3600" b="1" dirty="0">
                <a:solidFill>
                  <a:srgbClr val="0000CC"/>
                </a:solidFill>
                <a:effectLst>
                  <a:outerShdw blurRad="38100" dist="38100" dir="2700000" algn="tl">
                    <a:srgbClr val="C0C0C0"/>
                  </a:outerShdw>
                </a:effectLst>
                <a:latin typeface="+mn-lt"/>
              </a:rPr>
              <a:t>）</a:t>
            </a:r>
          </a:p>
        </p:txBody>
      </p:sp>
      <p:pic>
        <p:nvPicPr>
          <p:cNvPr id="36867" name="Picture 4">
            <a:extLst>
              <a:ext uri="{FF2B5EF4-FFF2-40B4-BE49-F238E27FC236}">
                <a16:creationId xmlns:a16="http://schemas.microsoft.com/office/drawing/2014/main" id="{4F784602-EF1C-46B3-A2FB-211E520C3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4634"/>
          <a:stretch>
            <a:fillRect/>
          </a:stretch>
        </p:blipFill>
        <p:spPr bwMode="auto">
          <a:xfrm>
            <a:off x="838200" y="1557338"/>
            <a:ext cx="7086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5">
            <a:extLst>
              <a:ext uri="{FF2B5EF4-FFF2-40B4-BE49-F238E27FC236}">
                <a16:creationId xmlns:a16="http://schemas.microsoft.com/office/drawing/2014/main" id="{42141FFF-61B9-4153-A14C-F4544EF2A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366"/>
          <a:stretch>
            <a:fillRect/>
          </a:stretch>
        </p:blipFill>
        <p:spPr bwMode="auto">
          <a:xfrm>
            <a:off x="304800" y="3690938"/>
            <a:ext cx="8534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a:extLst>
              <a:ext uri="{FF2B5EF4-FFF2-40B4-BE49-F238E27FC236}">
                <a16:creationId xmlns:a16="http://schemas.microsoft.com/office/drawing/2014/main" id="{2C24F529-E786-4E1A-9961-EC1A6DC6A938}"/>
              </a:ext>
            </a:extLst>
          </p:cNvPr>
          <p:cNvSpPr>
            <a:spLocks noChangeArrowheads="1"/>
          </p:cNvSpPr>
          <p:nvPr/>
        </p:nvSpPr>
        <p:spPr bwMode="auto">
          <a:xfrm>
            <a:off x="289449" y="404664"/>
            <a:ext cx="8280400" cy="3295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marL="0" indent="0" eaLnBrk="1" hangingPunct="1">
              <a:lnSpc>
                <a:spcPct val="90000"/>
              </a:lnSpc>
              <a:buClr>
                <a:schemeClr val="accent1"/>
              </a:buClr>
              <a:buSzPct val="70000"/>
            </a:pPr>
            <a:r>
              <a:rPr lang="zh-CN" altLang="en-US" sz="3600" b="1" dirty="0">
                <a:solidFill>
                  <a:srgbClr val="0000FF"/>
                </a:solidFill>
                <a:effectLst>
                  <a:outerShdw blurRad="38100" dist="38100" dir="2700000" algn="tl">
                    <a:srgbClr val="000000">
                      <a:alpha val="43137"/>
                    </a:srgbClr>
                  </a:outerShdw>
                </a:effectLst>
                <a:latin typeface="+mn-ea"/>
              </a:rPr>
              <a:t> 问题的三个要素：</a:t>
            </a:r>
            <a:endParaRPr lang="en-US" altLang="zh-CN" sz="3600" b="1" dirty="0">
              <a:solidFill>
                <a:srgbClr val="0000FF"/>
              </a:solidFill>
              <a:effectLst>
                <a:outerShdw blurRad="38100" dist="38100" dir="2700000" algn="tl">
                  <a:srgbClr val="000000">
                    <a:alpha val="43137"/>
                  </a:srgbClr>
                </a:outerShdw>
              </a:effectLst>
              <a:latin typeface="+mn-ea"/>
            </a:endParaRPr>
          </a:p>
          <a:p>
            <a:pPr marL="0" indent="0" eaLnBrk="1" hangingPunct="1">
              <a:lnSpc>
                <a:spcPct val="90000"/>
              </a:lnSpc>
              <a:buClr>
                <a:schemeClr val="accent1"/>
              </a:buClr>
              <a:buSzPct val="70000"/>
            </a:pPr>
            <a:endParaRPr lang="en-US" altLang="zh-CN" sz="3600" b="1" dirty="0">
              <a:solidFill>
                <a:srgbClr val="0000FF"/>
              </a:solidFill>
              <a:latin typeface="Arial Unicode MS" pitchFamily="34" charset="-122"/>
              <a:ea typeface="Arial Unicode MS" pitchFamily="34" charset="-122"/>
            </a:endParaRPr>
          </a:p>
          <a:p>
            <a:pPr marL="0" indent="0" eaLnBrk="1" hangingPunct="1">
              <a:lnSpc>
                <a:spcPts val="4320"/>
              </a:lnSpc>
              <a:buClr>
                <a:schemeClr val="accent1"/>
              </a:buClr>
              <a:buSzPct val="70000"/>
            </a:pPr>
            <a:r>
              <a:rPr lang="zh-CN" altLang="en-US" sz="3600" b="1" dirty="0">
                <a:solidFill>
                  <a:srgbClr val="0000FF"/>
                </a:solidFill>
                <a:latin typeface="楷体" panose="02010609060101010101" pitchFamily="49" charset="-122"/>
                <a:ea typeface="楷体" panose="02010609060101010101" pitchFamily="49" charset="-122"/>
              </a:rPr>
              <a:t>  </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数据的逻辑结构</a:t>
            </a:r>
            <a:r>
              <a:rPr kumimoji="1" lang="zh-CN" altLang="en-US" sz="3600" b="1" dirty="0">
                <a:solidFill>
                  <a:srgbClr val="0000FF"/>
                </a:solidFill>
                <a:effectLst>
                  <a:outerShdw blurRad="38100" dist="38100" dir="2700000" algn="tl">
                    <a:srgbClr val="C0C0C0"/>
                  </a:outerShdw>
                </a:effectLst>
                <a:latin typeface="Times New Roman" pitchFamily="18" charset="0"/>
              </a:rPr>
              <a:t>：环形表结构</a:t>
            </a: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r>
              <a:rPr lang="zh-CN" altLang="en-US" sz="3600" b="1" dirty="0">
                <a:latin typeface="楷体" panose="02010609060101010101" pitchFamily="49" charset="-122"/>
                <a:ea typeface="楷体" panose="02010609060101010101" pitchFamily="49" charset="-122"/>
              </a:rPr>
              <a:t>  </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数据的存储结构</a:t>
            </a:r>
            <a:r>
              <a:rPr kumimoji="1" lang="zh-CN" altLang="en-US" sz="3600" b="1" dirty="0">
                <a:solidFill>
                  <a:srgbClr val="0000FF"/>
                </a:solidFill>
                <a:effectLst>
                  <a:outerShdw blurRad="38100" dist="38100" dir="2700000" algn="tl">
                    <a:srgbClr val="C0C0C0"/>
                  </a:outerShdw>
                </a:effectLst>
                <a:latin typeface="Times New Roman" pitchFamily="18" charset="0"/>
              </a:rPr>
              <a:t>： 数组实现 </a:t>
            </a:r>
            <a:r>
              <a:rPr kumimoji="1" lang="en-US" altLang="zh-CN" sz="3600" b="1" dirty="0">
                <a:solidFill>
                  <a:srgbClr val="0000FF"/>
                </a:solidFill>
                <a:effectLst>
                  <a:outerShdw blurRad="38100" dist="38100" dir="2700000" algn="tl">
                    <a:srgbClr val="C0C0C0"/>
                  </a:outerShdw>
                </a:effectLst>
                <a:latin typeface="Times New Roman" pitchFamily="18" charset="0"/>
              </a:rPr>
              <a:t>/ </a:t>
            </a:r>
            <a:r>
              <a:rPr kumimoji="1" lang="zh-CN" altLang="en-US" sz="3600" b="1" dirty="0">
                <a:solidFill>
                  <a:srgbClr val="0000FF"/>
                </a:solidFill>
                <a:effectLst>
                  <a:outerShdw blurRad="38100" dist="38100" dir="2700000" algn="tl">
                    <a:srgbClr val="C0C0C0"/>
                  </a:outerShdw>
                </a:effectLst>
                <a:latin typeface="Times New Roman" pitchFamily="18" charset="0"/>
              </a:rPr>
              <a:t>链表实现</a:t>
            </a: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r>
              <a:rPr lang="zh-CN" altLang="en-US" sz="3600" b="1" dirty="0">
                <a:latin typeface="楷体" panose="02010609060101010101" pitchFamily="49" charset="-122"/>
                <a:ea typeface="楷体" panose="02010609060101010101" pitchFamily="49" charset="-122"/>
              </a:rPr>
              <a:t>  </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数据的运算：在环状结构中循环报数</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F2FCB-14D9-49FB-B1EB-D30C972DA58D}"/>
              </a:ext>
            </a:extLst>
          </p:cNvPr>
          <p:cNvSpPr>
            <a:spLocks noGrp="1"/>
          </p:cNvSpPr>
          <p:nvPr>
            <p:ph type="title"/>
          </p:nvPr>
        </p:nvSpPr>
        <p:spPr>
          <a:xfrm>
            <a:off x="685800" y="606149"/>
            <a:ext cx="7772400" cy="856580"/>
          </a:xfrm>
        </p:spPr>
        <p:txBody>
          <a:bodyPr vert="horz" lIns="91440" tIns="45720" rIns="91440" bIns="45720" rtlCol="0" anchor="b">
            <a:normAutofit/>
          </a:bodyPr>
          <a:lstStyle/>
          <a:p>
            <a:pPr defTabSz="457200" eaLnBrk="0" hangingPunct="0"/>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授课时间</a:t>
            </a:r>
          </a:p>
        </p:txBody>
      </p:sp>
      <p:pic>
        <p:nvPicPr>
          <p:cNvPr id="12291" name="图片 2">
            <a:extLst>
              <a:ext uri="{FF2B5EF4-FFF2-40B4-BE49-F238E27FC236}">
                <a16:creationId xmlns:a16="http://schemas.microsoft.com/office/drawing/2014/main" id="{3FE0A561-357D-4C51-9814-B88456D3B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3" y="1557338"/>
            <a:ext cx="8099425" cy="47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箭头连接符 4">
            <a:extLst>
              <a:ext uri="{FF2B5EF4-FFF2-40B4-BE49-F238E27FC236}">
                <a16:creationId xmlns:a16="http://schemas.microsoft.com/office/drawing/2014/main" id="{7ACA62B2-4D34-4F13-9EBA-6D4BE38077BD}"/>
              </a:ext>
            </a:extLst>
          </p:cNvPr>
          <p:cNvCxnSpPr>
            <a:cxnSpLocks/>
          </p:cNvCxnSpPr>
          <p:nvPr/>
        </p:nvCxnSpPr>
        <p:spPr>
          <a:xfrm>
            <a:off x="6804025" y="5710238"/>
            <a:ext cx="431800" cy="614362"/>
          </a:xfrm>
          <a:prstGeom prst="straightConnector1">
            <a:avLst/>
          </a:prstGeom>
          <a:ln w="9525" cap="flat" cmpd="sng" algn="ctr">
            <a:solidFill>
              <a:srgbClr val="FF0000"/>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2293" name="文本框 7">
            <a:extLst>
              <a:ext uri="{FF2B5EF4-FFF2-40B4-BE49-F238E27FC236}">
                <a16:creationId xmlns:a16="http://schemas.microsoft.com/office/drawing/2014/main" id="{48E9B6F0-72F9-4430-B6BE-D31AF55984FA}"/>
              </a:ext>
            </a:extLst>
          </p:cNvPr>
          <p:cNvSpPr txBox="1">
            <a:spLocks noChangeArrowheads="1"/>
          </p:cNvSpPr>
          <p:nvPr/>
        </p:nvSpPr>
        <p:spPr bwMode="auto">
          <a:xfrm>
            <a:off x="6300788" y="6373813"/>
            <a:ext cx="2303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a:solidFill>
                  <a:srgbClr val="C00000"/>
                </a:solidFill>
              </a:rPr>
              <a:t>第二章后开始实验课</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3DC998BC-7C25-45E0-93E0-736F7FAD982B}"/>
              </a:ext>
            </a:extLst>
          </p:cNvPr>
          <p:cNvSpPr>
            <a:spLocks noGrp="1"/>
          </p:cNvSpPr>
          <p:nvPr>
            <p:ph type="body" idx="4294967295"/>
          </p:nvPr>
        </p:nvSpPr>
        <p:spPr>
          <a:xfrm>
            <a:off x="850900" y="2060848"/>
            <a:ext cx="7969572" cy="3960440"/>
          </a:xfrm>
        </p:spPr>
        <p:txBody>
          <a:bodyPr rtlCol="0">
            <a:normAutofit/>
          </a:bodyPr>
          <a:lstStyle/>
          <a:p>
            <a:pPr marL="182880" indent="-182880" fontAlgn="auto">
              <a:lnSpc>
                <a:spcPct val="105000"/>
              </a:lnSpc>
              <a:spcBef>
                <a:spcPct val="15000"/>
              </a:spcBef>
              <a:spcAft>
                <a:spcPts val="0"/>
              </a:spcAft>
              <a:buClr>
                <a:srgbClr val="800080"/>
              </a:buClr>
              <a:buSzPct val="50000"/>
              <a:defRPr/>
            </a:pPr>
            <a:r>
              <a:rPr lang="zh-CN" altLang="en-US" sz="3200" b="1" dirty="0">
                <a:solidFill>
                  <a:srgbClr val="0099CC"/>
                </a:solidFill>
                <a:effectLst>
                  <a:outerShdw blurRad="38100" dist="38100" dir="2700000" algn="tl">
                    <a:srgbClr val="000000">
                      <a:alpha val="43137"/>
                    </a:srgbClr>
                  </a:outerShdw>
                </a:effectLst>
                <a:latin typeface="+mn-ea"/>
              </a:rPr>
              <a:t>循环数组的实现：</a:t>
            </a:r>
            <a:endParaRPr lang="en-US" altLang="zh-CN" sz="3200" b="1" dirty="0">
              <a:solidFill>
                <a:srgbClr val="0099CC"/>
              </a:solidFill>
              <a:effectLst>
                <a:outerShdw blurRad="38100" dist="38100" dir="2700000" algn="tl">
                  <a:srgbClr val="000000">
                    <a:alpha val="43137"/>
                  </a:srgbClr>
                </a:outerShdw>
              </a:effectLst>
              <a:latin typeface="+mn-ea"/>
            </a:endParaRPr>
          </a:p>
          <a:p>
            <a:pPr marL="265176" lvl="1" indent="-182880" fontAlgn="auto">
              <a:lnSpc>
                <a:spcPct val="105000"/>
              </a:lnSpc>
              <a:spcBef>
                <a:spcPct val="15000"/>
              </a:spcBef>
              <a:buClr>
                <a:srgbClr val="800080"/>
              </a:buClr>
              <a:buSzPct val="50000"/>
              <a:defRPr/>
            </a:pPr>
            <a:r>
              <a:rPr lang="zh-CN" altLang="en-US" sz="2600" b="1" dirty="0">
                <a:latin typeface="+mn-ea"/>
              </a:rPr>
              <a:t>存放数组被当作首尾相接的表处理。</a:t>
            </a:r>
          </a:p>
          <a:p>
            <a:pPr marL="265176" lvl="1" indent="-182880" fontAlgn="auto">
              <a:lnSpc>
                <a:spcPct val="110000"/>
              </a:lnSpc>
              <a:spcBef>
                <a:spcPct val="15000"/>
              </a:spcBef>
              <a:buClr>
                <a:srgbClr val="800080"/>
              </a:buClr>
              <a:buSzPct val="50000"/>
              <a:defRPr/>
            </a:pPr>
            <a:r>
              <a:rPr lang="zh-CN" altLang="en-US" sz="2600" b="1" dirty="0">
                <a:latin typeface="+mn-ea"/>
              </a:rPr>
              <a:t>下标加</a:t>
            </a:r>
            <a:r>
              <a:rPr lang="en-US" altLang="zh-CN" sz="2600" b="1" dirty="0">
                <a:latin typeface="+mn-ea"/>
              </a:rPr>
              <a:t>1</a:t>
            </a:r>
            <a:r>
              <a:rPr lang="zh-CN" altLang="en-US" sz="2600" b="1" dirty="0">
                <a:latin typeface="+mn-ea"/>
              </a:rPr>
              <a:t>时可从</a:t>
            </a:r>
            <a:r>
              <a:rPr lang="en-US" altLang="zh-CN" sz="2600" b="1" dirty="0">
                <a:latin typeface="+mn-ea"/>
              </a:rPr>
              <a:t>maxSize-1</a:t>
            </a:r>
            <a:r>
              <a:rPr lang="zh-CN" altLang="en-US" sz="2600" b="1" dirty="0">
                <a:latin typeface="+mn-ea"/>
              </a:rPr>
              <a:t>直接进到</a:t>
            </a:r>
            <a:r>
              <a:rPr lang="en-US" altLang="zh-CN" sz="2600" b="1" dirty="0">
                <a:latin typeface="+mn-ea"/>
              </a:rPr>
              <a:t>0,</a:t>
            </a:r>
            <a:r>
              <a:rPr lang="zh-CN" altLang="en-US" sz="2600" b="1" dirty="0">
                <a:latin typeface="+mn-ea"/>
              </a:rPr>
              <a:t>可用取模</a:t>
            </a:r>
            <a:r>
              <a:rPr lang="en-US" altLang="zh-CN" sz="2600" b="1" dirty="0">
                <a:latin typeface="+mn-ea"/>
              </a:rPr>
              <a:t>(</a:t>
            </a:r>
            <a:r>
              <a:rPr lang="zh-CN" altLang="en-US" sz="2600" b="1" dirty="0">
                <a:latin typeface="+mn-ea"/>
              </a:rPr>
              <a:t>余数</a:t>
            </a:r>
            <a:r>
              <a:rPr lang="en-US" altLang="zh-CN" sz="2600" b="1" dirty="0">
                <a:latin typeface="+mn-ea"/>
              </a:rPr>
              <a:t>)</a:t>
            </a:r>
            <a:r>
              <a:rPr lang="zh-CN" altLang="en-US" sz="2600" b="1" dirty="0">
                <a:latin typeface="+mn-ea"/>
              </a:rPr>
              <a:t>运算实现。</a:t>
            </a:r>
          </a:p>
          <a:p>
            <a:pPr marL="265176" lvl="1" indent="-182880" fontAlgn="auto">
              <a:lnSpc>
                <a:spcPct val="105000"/>
              </a:lnSpc>
              <a:spcBef>
                <a:spcPct val="15000"/>
              </a:spcBef>
              <a:buClr>
                <a:srgbClr val="800080"/>
              </a:buClr>
              <a:buSzPct val="50000"/>
              <a:defRPr/>
            </a:pPr>
            <a:r>
              <a:rPr lang="en-US" altLang="zh-CN" sz="2600" b="1" dirty="0">
                <a:latin typeface="+mn-ea"/>
              </a:rPr>
              <a:t> </a:t>
            </a:r>
            <a:r>
              <a:rPr lang="en-US" altLang="zh-CN" sz="2600" dirty="0">
                <a:solidFill>
                  <a:schemeClr val="tx2"/>
                </a:solidFill>
                <a:latin typeface="+mn-ea"/>
              </a:rPr>
              <a:t> t  = (t +1) % </a:t>
            </a:r>
            <a:r>
              <a:rPr lang="en-US" altLang="zh-CN" sz="2600" dirty="0" err="1">
                <a:solidFill>
                  <a:schemeClr val="tx2"/>
                </a:solidFill>
                <a:latin typeface="+mn-ea"/>
              </a:rPr>
              <a:t>maxSize</a:t>
            </a:r>
            <a:r>
              <a:rPr lang="en-US" altLang="zh-CN" sz="2600" b="1" dirty="0">
                <a:solidFill>
                  <a:schemeClr val="tx2"/>
                </a:solidFill>
                <a:latin typeface="+mn-ea"/>
              </a:rPr>
              <a:t>;</a:t>
            </a:r>
          </a:p>
          <a:p>
            <a:pPr marL="0" indent="0" fontAlgn="auto">
              <a:lnSpc>
                <a:spcPct val="105000"/>
              </a:lnSpc>
              <a:spcBef>
                <a:spcPct val="15000"/>
              </a:spcBef>
              <a:spcAft>
                <a:spcPts val="0"/>
              </a:spcAft>
              <a:buClr>
                <a:srgbClr val="800080"/>
              </a:buClr>
              <a:buSzPct val="50000"/>
              <a:buFont typeface="Wingdings 2" panose="05020102010507070707" pitchFamily="18" charset="2"/>
              <a:buNone/>
              <a:defRPr/>
            </a:pPr>
            <a:endParaRPr lang="en-US" altLang="zh-CN" sz="3000" b="1" dirty="0">
              <a:solidFill>
                <a:schemeClr val="tx2"/>
              </a:solidFill>
              <a:effectLst>
                <a:outerShdw blurRad="38100" dist="38100" dir="2700000" algn="tl">
                  <a:srgbClr val="000000">
                    <a:alpha val="43137"/>
                  </a:srgbClr>
                </a:outerShdw>
              </a:effectLst>
              <a:latin typeface="+mn-ea"/>
            </a:endParaRPr>
          </a:p>
          <a:p>
            <a:pPr marL="182880" indent="-182880" fontAlgn="auto">
              <a:lnSpc>
                <a:spcPct val="105000"/>
              </a:lnSpc>
              <a:spcBef>
                <a:spcPct val="15000"/>
              </a:spcBef>
              <a:spcAft>
                <a:spcPts val="0"/>
              </a:spcAft>
              <a:buClr>
                <a:srgbClr val="800080"/>
              </a:buClr>
              <a:buSzPct val="50000"/>
              <a:defRPr/>
            </a:pPr>
            <a:r>
              <a:rPr lang="zh-CN" altLang="en-US" sz="3000" b="1" dirty="0">
                <a:solidFill>
                  <a:srgbClr val="0099CC"/>
                </a:solidFill>
                <a:effectLst>
                  <a:outerShdw blurRad="38100" dist="38100" dir="2700000" algn="tl">
                    <a:srgbClr val="000000">
                      <a:alpha val="43137"/>
                    </a:srgbClr>
                  </a:outerShdw>
                </a:effectLst>
                <a:latin typeface="+mn-ea"/>
              </a:rPr>
              <a:t>循环链表的实现：</a:t>
            </a:r>
            <a:endParaRPr lang="en-US" altLang="zh-CN" sz="3000" b="1" dirty="0">
              <a:solidFill>
                <a:srgbClr val="0099CC"/>
              </a:solidFill>
              <a:effectLst>
                <a:outerShdw blurRad="38100" dist="38100" dir="2700000" algn="tl">
                  <a:srgbClr val="000000">
                    <a:alpha val="43137"/>
                  </a:srgbClr>
                </a:outerShdw>
              </a:effectLst>
              <a:latin typeface="+mn-ea"/>
            </a:endParaRPr>
          </a:p>
        </p:txBody>
      </p:sp>
      <p:pic>
        <p:nvPicPr>
          <p:cNvPr id="38915" name="Picture 3">
            <a:extLst>
              <a:ext uri="{FF2B5EF4-FFF2-40B4-BE49-F238E27FC236}">
                <a16:creationId xmlns:a16="http://schemas.microsoft.com/office/drawing/2014/main" id="{493C4D2B-300D-413A-ABA9-C14DCB709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731" y="5737051"/>
            <a:ext cx="68040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a:extLst>
              <a:ext uri="{FF2B5EF4-FFF2-40B4-BE49-F238E27FC236}">
                <a16:creationId xmlns:a16="http://schemas.microsoft.com/office/drawing/2014/main" id="{ED227617-1A6A-4F21-B592-8DCC09D5798F}"/>
              </a:ext>
            </a:extLst>
          </p:cNvPr>
          <p:cNvSpPr txBox="1">
            <a:spLocks noChangeArrowheads="1"/>
          </p:cNvSpPr>
          <p:nvPr/>
        </p:nvSpPr>
        <p:spPr bwMode="auto">
          <a:xfrm>
            <a:off x="395536" y="131052"/>
            <a:ext cx="85344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95000"/>
              </a:lnSpc>
              <a:buClr>
                <a:srgbClr val="3333CC"/>
              </a:buClr>
              <a:buSzPct val="75000"/>
              <a:buFont typeface="Wingdings" panose="05000000000000000000" pitchFamily="2" charset="2"/>
              <a:buChar char="n"/>
            </a:pPr>
            <a:r>
              <a:rPr kumimoji="1" lang="zh-CN" altLang="en-US" sz="3200" b="1" dirty="0">
                <a:solidFill>
                  <a:srgbClr val="CC3300"/>
                </a:solidFill>
                <a:effectLst>
                  <a:outerShdw blurRad="38100" dist="38100" dir="2700000" algn="tl">
                    <a:srgbClr val="000000">
                      <a:alpha val="43137"/>
                    </a:srgbClr>
                  </a:outerShdw>
                </a:effectLst>
                <a:latin typeface="+mn-ea"/>
              </a:rPr>
              <a:t> 如何实现循环？</a:t>
            </a:r>
            <a:endParaRPr kumimoji="1" lang="en-US" altLang="zh-CN" sz="3200" b="1" dirty="0">
              <a:solidFill>
                <a:srgbClr val="CC3300"/>
              </a:solidFill>
              <a:effectLst>
                <a:outerShdw blurRad="38100" dist="38100" dir="2700000" algn="tl">
                  <a:srgbClr val="000000">
                    <a:alpha val="43137"/>
                  </a:srgbClr>
                </a:outerShdw>
              </a:effectLst>
              <a:latin typeface="+mn-ea"/>
            </a:endParaRPr>
          </a:p>
          <a:p>
            <a:pPr lvl="1" eaLnBrk="1" hangingPunct="1">
              <a:lnSpc>
                <a:spcPct val="95000"/>
              </a:lnSpc>
              <a:buClr>
                <a:srgbClr val="3333CC"/>
              </a:buClr>
              <a:buSzPct val="75000"/>
            </a:pPr>
            <a:r>
              <a:rPr kumimoji="1" lang="en-US" altLang="zh-CN" sz="3200" b="1" dirty="0">
                <a:latin typeface="+mn-ea"/>
              </a:rPr>
              <a:t>——</a:t>
            </a:r>
            <a:r>
              <a:rPr kumimoji="1" lang="zh-CN" altLang="en-US" sz="3200" b="1" dirty="0">
                <a:latin typeface="+mn-ea"/>
              </a:rPr>
              <a:t>将元素存放数组首尾相接，形成循环</a:t>
            </a:r>
            <a:endParaRPr kumimoji="1" lang="en-US" altLang="zh-CN" sz="3200" b="1" dirty="0">
              <a:latin typeface="+mn-ea"/>
            </a:endParaRPr>
          </a:p>
          <a:p>
            <a:pPr lvl="1" eaLnBrk="1" hangingPunct="1">
              <a:lnSpc>
                <a:spcPct val="95000"/>
              </a:lnSpc>
              <a:buClr>
                <a:srgbClr val="3333CC"/>
              </a:buClr>
              <a:buSzPct val="75000"/>
            </a:pPr>
            <a:r>
              <a:rPr kumimoji="1" lang="en-US" altLang="zh-CN" sz="3200" b="1" dirty="0">
                <a:latin typeface="+mn-ea"/>
              </a:rPr>
              <a:t>——</a:t>
            </a:r>
            <a:r>
              <a:rPr kumimoji="1" lang="zh-CN" altLang="en-US" sz="3200" b="1" dirty="0">
                <a:latin typeface="+mn-ea"/>
              </a:rPr>
              <a:t>将元素存放链表首尾相接，形成循环</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AE5F82-02F0-4694-A9EB-7C2A9D2F8623}"/>
              </a:ext>
            </a:extLst>
          </p:cNvPr>
          <p:cNvSpPr>
            <a:spLocks noGrp="1"/>
          </p:cNvSpPr>
          <p:nvPr>
            <p:ph type="title"/>
          </p:nvPr>
        </p:nvSpPr>
        <p:spPr>
          <a:xfrm>
            <a:off x="328613" y="290513"/>
            <a:ext cx="8181975" cy="1050925"/>
          </a:xfrm>
        </p:spPr>
        <p:txBody>
          <a:bodyPr>
            <a:normAutofit fontScale="90000"/>
          </a:bodyPr>
          <a:lstStyle/>
          <a:p>
            <a:pPr fontAlgn="auto">
              <a:spcAft>
                <a:spcPts val="0"/>
              </a:spcAft>
              <a:defRPr/>
            </a:pPr>
            <a:r>
              <a:rPr lang="zh-CN" altLang="en-US" dirty="0">
                <a:solidFill>
                  <a:srgbClr val="800000"/>
                </a:solidFill>
                <a:latin typeface="楷体_GB2312" pitchFamily="49" charset="-122"/>
                <a:ea typeface="楷体_GB2312" pitchFamily="49" charset="-122"/>
              </a:rPr>
              <a:t>求解问题过程：</a:t>
            </a:r>
            <a:br>
              <a:rPr lang="zh-CN" altLang="en-US" dirty="0">
                <a:solidFill>
                  <a:srgbClr val="800000"/>
                </a:solidFill>
                <a:latin typeface="楷体_GB2312" pitchFamily="49" charset="-122"/>
                <a:ea typeface="楷体_GB2312" pitchFamily="49" charset="-122"/>
              </a:rPr>
            </a:br>
            <a:endParaRPr lang="zh-CN" altLang="en-US" dirty="0">
              <a:solidFill>
                <a:schemeClr val="tx1">
                  <a:lumMod val="95000"/>
                  <a:lumOff val="5000"/>
                </a:schemeClr>
              </a:solidFill>
            </a:endParaRPr>
          </a:p>
        </p:txBody>
      </p:sp>
      <p:sp>
        <p:nvSpPr>
          <p:cNvPr id="17411" name="Rectangle 3">
            <a:extLst>
              <a:ext uri="{FF2B5EF4-FFF2-40B4-BE49-F238E27FC236}">
                <a16:creationId xmlns:a16="http://schemas.microsoft.com/office/drawing/2014/main" id="{7DCF34AB-4CC5-476C-B501-2EDB599E470D}"/>
              </a:ext>
            </a:extLst>
          </p:cNvPr>
          <p:cNvSpPr txBox="1">
            <a:spLocks noChangeArrowheads="1"/>
          </p:cNvSpPr>
          <p:nvPr/>
        </p:nvSpPr>
        <p:spPr bwMode="auto">
          <a:xfrm>
            <a:off x="1243013" y="985838"/>
            <a:ext cx="64008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spcBef>
                <a:spcPts val="250"/>
              </a:spcBef>
              <a:buClr>
                <a:schemeClr val="accent1"/>
              </a:buClr>
              <a:buSzPct val="80000"/>
              <a:buFont typeface="Wingdings" panose="05000000000000000000" pitchFamily="2" charset="2"/>
              <a:buNone/>
            </a:pPr>
            <a:endParaRPr lang="zh-CN" altLang="en-US" sz="2000">
              <a:latin typeface="楷体_GB2312" charset="-122"/>
              <a:ea typeface="楷体_GB2312" charset="-122"/>
            </a:endParaRPr>
          </a:p>
        </p:txBody>
      </p:sp>
      <p:sp>
        <p:nvSpPr>
          <p:cNvPr id="17412" name="Text Box 6">
            <a:extLst>
              <a:ext uri="{FF2B5EF4-FFF2-40B4-BE49-F238E27FC236}">
                <a16:creationId xmlns:a16="http://schemas.microsoft.com/office/drawing/2014/main" id="{D13823EC-E67B-4436-8DB7-49AB6A8888EE}"/>
              </a:ext>
            </a:extLst>
          </p:cNvPr>
          <p:cNvSpPr txBox="1">
            <a:spLocks noChangeArrowheads="1"/>
          </p:cNvSpPr>
          <p:nvPr/>
        </p:nvSpPr>
        <p:spPr bwMode="auto">
          <a:xfrm>
            <a:off x="3924300" y="1698625"/>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分析抽象</a:t>
            </a:r>
            <a:endParaRPr lang="zh-CN" altLang="en-US">
              <a:solidFill>
                <a:srgbClr val="0000FF"/>
              </a:solidFill>
              <a:latin typeface="Arial" panose="020B0604020202020204" pitchFamily="34" charset="0"/>
            </a:endParaRPr>
          </a:p>
        </p:txBody>
      </p:sp>
      <p:sp>
        <p:nvSpPr>
          <p:cNvPr id="17413" name="Text Box 7">
            <a:extLst>
              <a:ext uri="{FF2B5EF4-FFF2-40B4-BE49-F238E27FC236}">
                <a16:creationId xmlns:a16="http://schemas.microsoft.com/office/drawing/2014/main" id="{F540368F-F5B8-4017-9B74-7EDD76C4DC18}"/>
              </a:ext>
            </a:extLst>
          </p:cNvPr>
          <p:cNvSpPr txBox="1">
            <a:spLocks noChangeArrowheads="1"/>
          </p:cNvSpPr>
          <p:nvPr/>
        </p:nvSpPr>
        <p:spPr bwMode="auto">
          <a:xfrm>
            <a:off x="7861300" y="3084513"/>
            <a:ext cx="12842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算法分析与设计</a:t>
            </a:r>
            <a:endParaRPr lang="zh-CN" altLang="en-US">
              <a:solidFill>
                <a:srgbClr val="0000FF"/>
              </a:solidFill>
              <a:latin typeface="Arial" panose="020B0604020202020204" pitchFamily="34" charset="0"/>
            </a:endParaRPr>
          </a:p>
        </p:txBody>
      </p:sp>
      <p:sp>
        <p:nvSpPr>
          <p:cNvPr id="17414" name="Text Box 8">
            <a:extLst>
              <a:ext uri="{FF2B5EF4-FFF2-40B4-BE49-F238E27FC236}">
                <a16:creationId xmlns:a16="http://schemas.microsoft.com/office/drawing/2014/main" id="{AFD3ED84-FB0E-4799-9094-5AF369D10675}"/>
              </a:ext>
            </a:extLst>
          </p:cNvPr>
          <p:cNvSpPr txBox="1">
            <a:spLocks noChangeArrowheads="1"/>
          </p:cNvSpPr>
          <p:nvPr/>
        </p:nvSpPr>
        <p:spPr bwMode="auto">
          <a:xfrm>
            <a:off x="5935663" y="4603750"/>
            <a:ext cx="1350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程序设计</a:t>
            </a:r>
            <a:endParaRPr lang="zh-CN" altLang="en-US">
              <a:solidFill>
                <a:srgbClr val="0000FF"/>
              </a:solidFill>
              <a:latin typeface="Arial" panose="020B0604020202020204" pitchFamily="34" charset="0"/>
            </a:endParaRPr>
          </a:p>
        </p:txBody>
      </p:sp>
      <p:sp>
        <p:nvSpPr>
          <p:cNvPr id="17415" name="Text Box 9">
            <a:extLst>
              <a:ext uri="{FF2B5EF4-FFF2-40B4-BE49-F238E27FC236}">
                <a16:creationId xmlns:a16="http://schemas.microsoft.com/office/drawing/2014/main" id="{9A7752D1-CE8E-4B0C-B21A-5C2F2D687FBA}"/>
              </a:ext>
            </a:extLst>
          </p:cNvPr>
          <p:cNvSpPr txBox="1">
            <a:spLocks noChangeArrowheads="1"/>
          </p:cNvSpPr>
          <p:nvPr/>
        </p:nvSpPr>
        <p:spPr bwMode="auto">
          <a:xfrm>
            <a:off x="3556000" y="4616450"/>
            <a:ext cx="12731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测试通过</a:t>
            </a:r>
            <a:endParaRPr lang="zh-CN" altLang="en-US">
              <a:solidFill>
                <a:srgbClr val="0000FF"/>
              </a:solidFill>
              <a:latin typeface="Arial" panose="020B0604020202020204" pitchFamily="34" charset="0"/>
            </a:endParaRPr>
          </a:p>
        </p:txBody>
      </p:sp>
      <p:sp>
        <p:nvSpPr>
          <p:cNvPr id="17416" name="AutoShape 10">
            <a:extLst>
              <a:ext uri="{FF2B5EF4-FFF2-40B4-BE49-F238E27FC236}">
                <a16:creationId xmlns:a16="http://schemas.microsoft.com/office/drawing/2014/main" id="{291FD103-66F2-4802-AFAD-1A1169C1CC11}"/>
              </a:ext>
            </a:extLst>
          </p:cNvPr>
          <p:cNvSpPr>
            <a:spLocks noChangeArrowheads="1"/>
          </p:cNvSpPr>
          <p:nvPr/>
        </p:nvSpPr>
        <p:spPr bwMode="auto">
          <a:xfrm>
            <a:off x="4064000" y="2157413"/>
            <a:ext cx="949325" cy="227012"/>
          </a:xfrm>
          <a:prstGeom prst="rightArrow">
            <a:avLst>
              <a:gd name="adj1" fmla="val 50000"/>
              <a:gd name="adj2" fmla="val 158000"/>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17417" name="AutoShape 12">
            <a:extLst>
              <a:ext uri="{FF2B5EF4-FFF2-40B4-BE49-F238E27FC236}">
                <a16:creationId xmlns:a16="http://schemas.microsoft.com/office/drawing/2014/main" id="{60CB6585-4EDD-4AAD-B481-6428CF5CB56C}"/>
              </a:ext>
            </a:extLst>
          </p:cNvPr>
          <p:cNvSpPr>
            <a:spLocks noChangeArrowheads="1"/>
          </p:cNvSpPr>
          <p:nvPr/>
        </p:nvSpPr>
        <p:spPr bwMode="auto">
          <a:xfrm>
            <a:off x="7613650" y="3116263"/>
            <a:ext cx="304800" cy="990600"/>
          </a:xfrm>
          <a:prstGeom prst="downArrow">
            <a:avLst>
              <a:gd name="adj1" fmla="val 50000"/>
              <a:gd name="adj2" fmla="val 81250"/>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12700" cap="sq">
                <a:solidFill>
                  <a:srgbClr val="FFFF00"/>
                </a:solidFill>
                <a:miter lim="800000"/>
                <a:headEnd type="none" w="sm" len="sm"/>
                <a:tailEnd type="none" w="sm" len="sm"/>
              </a14:hiddenLine>
            </a:ext>
          </a:extLst>
        </p:spPr>
        <p:txBody>
          <a:bodyPr vert="eaVert"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17418" name="AutoShape 14">
            <a:extLst>
              <a:ext uri="{FF2B5EF4-FFF2-40B4-BE49-F238E27FC236}">
                <a16:creationId xmlns:a16="http://schemas.microsoft.com/office/drawing/2014/main" id="{64DE2C48-C4DD-4F3F-9DF9-067F56FE5499}"/>
              </a:ext>
            </a:extLst>
          </p:cNvPr>
          <p:cNvSpPr>
            <a:spLocks noChangeArrowheads="1"/>
          </p:cNvSpPr>
          <p:nvPr/>
        </p:nvSpPr>
        <p:spPr bwMode="auto">
          <a:xfrm>
            <a:off x="3436938" y="5119688"/>
            <a:ext cx="1219200" cy="228600"/>
          </a:xfrm>
          <a:prstGeom prst="leftArrow">
            <a:avLst>
              <a:gd name="adj1" fmla="val 50000"/>
              <a:gd name="adj2" fmla="val 133333"/>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12700" cap="sq">
                <a:solidFill>
                  <a:srgbClr val="FFFF00"/>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nvGrpSpPr>
          <p:cNvPr id="3" name="组合 2">
            <a:extLst>
              <a:ext uri="{FF2B5EF4-FFF2-40B4-BE49-F238E27FC236}">
                <a16:creationId xmlns:a16="http://schemas.microsoft.com/office/drawing/2014/main" id="{4F1F6615-BE7C-446F-9BFB-94CE4FC0F4A5}"/>
              </a:ext>
            </a:extLst>
          </p:cNvPr>
          <p:cNvGrpSpPr>
            <a:grpSpLocks/>
          </p:cNvGrpSpPr>
          <p:nvPr/>
        </p:nvGrpSpPr>
        <p:grpSpPr bwMode="auto">
          <a:xfrm>
            <a:off x="7558088" y="201613"/>
            <a:ext cx="1585912" cy="876300"/>
            <a:chOff x="7558088" y="476250"/>
            <a:chExt cx="1585912" cy="876300"/>
          </a:xfrm>
        </p:grpSpPr>
        <p:sp>
          <p:nvSpPr>
            <p:cNvPr id="17439" name="AutoShape 20">
              <a:extLst>
                <a:ext uri="{FF2B5EF4-FFF2-40B4-BE49-F238E27FC236}">
                  <a16:creationId xmlns:a16="http://schemas.microsoft.com/office/drawing/2014/main" id="{80B9BB34-AECB-427E-9044-8E4A88C4E9C4}"/>
                </a:ext>
              </a:extLst>
            </p:cNvPr>
            <p:cNvSpPr>
              <a:spLocks noChangeArrowheads="1"/>
            </p:cNvSpPr>
            <p:nvPr/>
          </p:nvSpPr>
          <p:spPr bwMode="auto">
            <a:xfrm>
              <a:off x="7580313" y="476250"/>
              <a:ext cx="1285875" cy="876300"/>
            </a:xfrm>
            <a:prstGeom prst="wedgeRoundRectCallout">
              <a:avLst>
                <a:gd name="adj1" fmla="val -36769"/>
                <a:gd name="adj2" fmla="val 83583"/>
                <a:gd name="adj3" fmla="val 16667"/>
              </a:avLst>
            </a:prstGeom>
            <a:solidFill>
              <a:srgbClr val="FFFF99"/>
            </a:solidFill>
            <a:ln>
              <a:noFill/>
            </a:ln>
            <a:effectLst>
              <a:outerShdw dist="107763" dir="13500000" algn="ctr" rotWithShape="0">
                <a:srgbClr val="808080"/>
              </a:outer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latin typeface="Arial" panose="020B0604020202020204" pitchFamily="34" charset="0"/>
              </a:endParaRPr>
            </a:p>
          </p:txBody>
        </p:sp>
        <p:sp>
          <p:nvSpPr>
            <p:cNvPr id="17440" name="Text Box 21">
              <a:extLst>
                <a:ext uri="{FF2B5EF4-FFF2-40B4-BE49-F238E27FC236}">
                  <a16:creationId xmlns:a16="http://schemas.microsoft.com/office/drawing/2014/main" id="{784FA27B-6B16-45F2-ACF1-60A4E677F46A}"/>
                </a:ext>
              </a:extLst>
            </p:cNvPr>
            <p:cNvSpPr txBox="1">
              <a:spLocks noChangeArrowheads="1"/>
            </p:cNvSpPr>
            <p:nvPr/>
          </p:nvSpPr>
          <p:spPr bwMode="auto">
            <a:xfrm>
              <a:off x="7558088" y="557213"/>
              <a:ext cx="15859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000" b="1">
                  <a:solidFill>
                    <a:srgbClr val="660033"/>
                  </a:solidFill>
                  <a:latin typeface="Arial" panose="020B0604020202020204" pitchFamily="34" charset="0"/>
                </a:rPr>
                <a:t>数据类型、逻辑结构</a:t>
              </a:r>
            </a:p>
          </p:txBody>
        </p:sp>
      </p:grpSp>
      <p:sp>
        <p:nvSpPr>
          <p:cNvPr id="28" name="椭圆 27">
            <a:extLst>
              <a:ext uri="{FF2B5EF4-FFF2-40B4-BE49-F238E27FC236}">
                <a16:creationId xmlns:a16="http://schemas.microsoft.com/office/drawing/2014/main" id="{B397E44E-BD66-4F59-8AF6-0CF26134F9C2}"/>
              </a:ext>
            </a:extLst>
          </p:cNvPr>
          <p:cNvSpPr/>
          <p:nvPr/>
        </p:nvSpPr>
        <p:spPr>
          <a:xfrm rot="10800000" flipV="1">
            <a:off x="2694238" y="1265238"/>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实际问题</a:t>
            </a:r>
          </a:p>
        </p:txBody>
      </p:sp>
      <p:sp>
        <p:nvSpPr>
          <p:cNvPr id="29" name="椭圆 28">
            <a:extLst>
              <a:ext uri="{FF2B5EF4-FFF2-40B4-BE49-F238E27FC236}">
                <a16:creationId xmlns:a16="http://schemas.microsoft.com/office/drawing/2014/main" id="{7DFB6E56-2078-463E-8B0A-DCEC468C4535}"/>
              </a:ext>
            </a:extLst>
          </p:cNvPr>
          <p:cNvSpPr/>
          <p:nvPr/>
        </p:nvSpPr>
        <p:spPr>
          <a:xfrm rot="10800000" flipV="1">
            <a:off x="4961784" y="1268760"/>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问题模型</a:t>
            </a:r>
          </a:p>
        </p:txBody>
      </p:sp>
      <p:sp>
        <p:nvSpPr>
          <p:cNvPr id="30" name="椭圆 29">
            <a:extLst>
              <a:ext uri="{FF2B5EF4-FFF2-40B4-BE49-F238E27FC236}">
                <a16:creationId xmlns:a16="http://schemas.microsoft.com/office/drawing/2014/main" id="{FB80167B-A02C-4A73-A52D-240CB96E2A56}"/>
              </a:ext>
            </a:extLst>
          </p:cNvPr>
          <p:cNvSpPr/>
          <p:nvPr/>
        </p:nvSpPr>
        <p:spPr>
          <a:xfrm rot="10800000" flipV="1">
            <a:off x="7123112" y="4210308"/>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算法</a:t>
            </a:r>
          </a:p>
        </p:txBody>
      </p:sp>
      <p:sp>
        <p:nvSpPr>
          <p:cNvPr id="31" name="椭圆 30">
            <a:extLst>
              <a:ext uri="{FF2B5EF4-FFF2-40B4-BE49-F238E27FC236}">
                <a16:creationId xmlns:a16="http://schemas.microsoft.com/office/drawing/2014/main" id="{0D65E9F0-3A83-44CA-9658-E74C99C4220B}"/>
              </a:ext>
            </a:extLst>
          </p:cNvPr>
          <p:cNvSpPr/>
          <p:nvPr/>
        </p:nvSpPr>
        <p:spPr>
          <a:xfrm rot="10800000" flipV="1">
            <a:off x="4655832" y="4243549"/>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程序</a:t>
            </a:r>
          </a:p>
        </p:txBody>
      </p:sp>
      <p:sp>
        <p:nvSpPr>
          <p:cNvPr id="33" name="椭圆 32">
            <a:extLst>
              <a:ext uri="{FF2B5EF4-FFF2-40B4-BE49-F238E27FC236}">
                <a16:creationId xmlns:a16="http://schemas.microsoft.com/office/drawing/2014/main" id="{429BF19B-EAD6-4177-8D72-30DEF8BB914A}"/>
              </a:ext>
            </a:extLst>
          </p:cNvPr>
          <p:cNvSpPr/>
          <p:nvPr/>
        </p:nvSpPr>
        <p:spPr>
          <a:xfrm rot="10800000" flipV="1">
            <a:off x="2248286" y="4349807"/>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结果输出</a:t>
            </a:r>
          </a:p>
        </p:txBody>
      </p:sp>
      <p:pic>
        <p:nvPicPr>
          <p:cNvPr id="17425" name="Picture 2" descr="C:\Program Files\Microsoft Office\MEDIA\CAGCAT10\j0292020.wmf">
            <a:extLst>
              <a:ext uri="{FF2B5EF4-FFF2-40B4-BE49-F238E27FC236}">
                <a16:creationId xmlns:a16="http://schemas.microsoft.com/office/drawing/2014/main" id="{EC36044B-D105-4E8C-9BB3-9AD9409D5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8" y="1309688"/>
            <a:ext cx="13684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AutoShape 14">
            <a:extLst>
              <a:ext uri="{FF2B5EF4-FFF2-40B4-BE49-F238E27FC236}">
                <a16:creationId xmlns:a16="http://schemas.microsoft.com/office/drawing/2014/main" id="{48C5FF55-82E4-462A-A8D9-DDACDB4E5A11}"/>
              </a:ext>
            </a:extLst>
          </p:cNvPr>
          <p:cNvSpPr>
            <a:spLocks noChangeArrowheads="1"/>
          </p:cNvSpPr>
          <p:nvPr/>
        </p:nvSpPr>
        <p:spPr bwMode="auto">
          <a:xfrm>
            <a:off x="5853113" y="5124450"/>
            <a:ext cx="1219200" cy="228600"/>
          </a:xfrm>
          <a:prstGeom prst="leftArrow">
            <a:avLst>
              <a:gd name="adj1" fmla="val 50000"/>
              <a:gd name="adj2" fmla="val 133333"/>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12700" cap="sq">
                <a:solidFill>
                  <a:srgbClr val="FFFF00"/>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17427" name="AutoShape 10">
            <a:extLst>
              <a:ext uri="{FF2B5EF4-FFF2-40B4-BE49-F238E27FC236}">
                <a16:creationId xmlns:a16="http://schemas.microsoft.com/office/drawing/2014/main" id="{12538702-1866-416F-996D-C0FBC251A0A1}"/>
              </a:ext>
            </a:extLst>
          </p:cNvPr>
          <p:cNvSpPr>
            <a:spLocks noChangeArrowheads="1"/>
          </p:cNvSpPr>
          <p:nvPr/>
        </p:nvSpPr>
        <p:spPr bwMode="auto">
          <a:xfrm>
            <a:off x="1677988" y="2135188"/>
            <a:ext cx="1023937" cy="244475"/>
          </a:xfrm>
          <a:prstGeom prst="rightArrow">
            <a:avLst>
              <a:gd name="adj1" fmla="val 50000"/>
              <a:gd name="adj2" fmla="val 158206"/>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nvGrpSpPr>
          <p:cNvPr id="4" name="组合 3">
            <a:extLst>
              <a:ext uri="{FF2B5EF4-FFF2-40B4-BE49-F238E27FC236}">
                <a16:creationId xmlns:a16="http://schemas.microsoft.com/office/drawing/2014/main" id="{545BADAB-9C92-49D0-8ADB-9FFB6EF02267}"/>
              </a:ext>
            </a:extLst>
          </p:cNvPr>
          <p:cNvGrpSpPr>
            <a:grpSpLocks/>
          </p:cNvGrpSpPr>
          <p:nvPr/>
        </p:nvGrpSpPr>
        <p:grpSpPr bwMode="auto">
          <a:xfrm>
            <a:off x="6097588" y="3573463"/>
            <a:ext cx="1284287" cy="876300"/>
            <a:chOff x="7593013" y="4108450"/>
            <a:chExt cx="1284287" cy="876300"/>
          </a:xfrm>
        </p:grpSpPr>
        <p:sp>
          <p:nvSpPr>
            <p:cNvPr id="17437" name="AutoShape 20">
              <a:extLst>
                <a:ext uri="{FF2B5EF4-FFF2-40B4-BE49-F238E27FC236}">
                  <a16:creationId xmlns:a16="http://schemas.microsoft.com/office/drawing/2014/main" id="{A62E7C76-7D38-4BEB-A348-E4F463932A90}"/>
                </a:ext>
              </a:extLst>
            </p:cNvPr>
            <p:cNvSpPr>
              <a:spLocks noChangeArrowheads="1"/>
            </p:cNvSpPr>
            <p:nvPr/>
          </p:nvSpPr>
          <p:spPr bwMode="auto">
            <a:xfrm>
              <a:off x="7593013" y="4108450"/>
              <a:ext cx="1284287" cy="876300"/>
            </a:xfrm>
            <a:prstGeom prst="wedgeRoundRectCallout">
              <a:avLst>
                <a:gd name="adj1" fmla="val 54634"/>
                <a:gd name="adj2" fmla="val 72681"/>
                <a:gd name="adj3" fmla="val 16667"/>
              </a:avLst>
            </a:prstGeom>
            <a:solidFill>
              <a:srgbClr val="FFFF99"/>
            </a:solidFill>
            <a:ln>
              <a:noFill/>
            </a:ln>
            <a:effectLst>
              <a:outerShdw dist="107763" dir="13500000" algn="ctr" rotWithShape="0">
                <a:srgbClr val="808080"/>
              </a:outer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latin typeface="Arial" panose="020B0604020202020204" pitchFamily="34" charset="0"/>
              </a:endParaRPr>
            </a:p>
          </p:txBody>
        </p:sp>
        <p:sp>
          <p:nvSpPr>
            <p:cNvPr id="17438" name="Text Box 23">
              <a:extLst>
                <a:ext uri="{FF2B5EF4-FFF2-40B4-BE49-F238E27FC236}">
                  <a16:creationId xmlns:a16="http://schemas.microsoft.com/office/drawing/2014/main" id="{FD97B078-2160-44BA-A69D-5B14D1DB7B9E}"/>
                </a:ext>
              </a:extLst>
            </p:cNvPr>
            <p:cNvSpPr txBox="1">
              <a:spLocks noChangeArrowheads="1"/>
            </p:cNvSpPr>
            <p:nvPr/>
          </p:nvSpPr>
          <p:spPr bwMode="auto">
            <a:xfrm>
              <a:off x="7710488" y="4138613"/>
              <a:ext cx="10096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000" b="1">
                  <a:solidFill>
                    <a:srgbClr val="660033"/>
                  </a:solidFill>
                  <a:latin typeface="Arial" panose="020B0604020202020204" pitchFamily="34" charset="0"/>
                </a:rPr>
                <a:t>数据逻辑运算</a:t>
              </a:r>
            </a:p>
          </p:txBody>
        </p:sp>
      </p:grpSp>
      <p:grpSp>
        <p:nvGrpSpPr>
          <p:cNvPr id="5" name="组合 4">
            <a:extLst>
              <a:ext uri="{FF2B5EF4-FFF2-40B4-BE49-F238E27FC236}">
                <a16:creationId xmlns:a16="http://schemas.microsoft.com/office/drawing/2014/main" id="{A853CEB6-0BF4-4960-BA32-37AB93899E8B}"/>
              </a:ext>
            </a:extLst>
          </p:cNvPr>
          <p:cNvGrpSpPr>
            <a:grpSpLocks/>
          </p:cNvGrpSpPr>
          <p:nvPr/>
        </p:nvGrpSpPr>
        <p:grpSpPr bwMode="auto">
          <a:xfrm>
            <a:off x="5529263" y="5559425"/>
            <a:ext cx="1684337" cy="938213"/>
            <a:chOff x="5167313" y="5561013"/>
            <a:chExt cx="1683902" cy="938212"/>
          </a:xfrm>
        </p:grpSpPr>
        <p:sp>
          <p:nvSpPr>
            <p:cNvPr id="17434" name="Text Box 11">
              <a:extLst>
                <a:ext uri="{FF2B5EF4-FFF2-40B4-BE49-F238E27FC236}">
                  <a16:creationId xmlns:a16="http://schemas.microsoft.com/office/drawing/2014/main" id="{0B863067-C98A-4A53-84F7-C9E3C249BF54}"/>
                </a:ext>
              </a:extLst>
            </p:cNvPr>
            <p:cNvSpPr txBox="1">
              <a:spLocks noChangeArrowheads="1"/>
            </p:cNvSpPr>
            <p:nvPr/>
          </p:nvSpPr>
          <p:spPr bwMode="auto">
            <a:xfrm>
              <a:off x="5870575" y="5561013"/>
              <a:ext cx="18415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en-US" altLang="zh-CN">
                <a:solidFill>
                  <a:srgbClr val="800000"/>
                </a:solidFill>
                <a:latin typeface="楷体_GB2312" charset="-122"/>
                <a:ea typeface="楷体_GB2312" charset="-122"/>
              </a:endParaRPr>
            </a:p>
            <a:p>
              <a:pPr eaLnBrk="1" hangingPunct="1"/>
              <a:endParaRPr lang="en-US" altLang="zh-CN">
                <a:latin typeface="Arial" panose="020B0604020202020204" pitchFamily="34" charset="0"/>
              </a:endParaRPr>
            </a:p>
          </p:txBody>
        </p:sp>
        <p:sp>
          <p:nvSpPr>
            <p:cNvPr id="17435" name="AutoShape 20">
              <a:extLst>
                <a:ext uri="{FF2B5EF4-FFF2-40B4-BE49-F238E27FC236}">
                  <a16:creationId xmlns:a16="http://schemas.microsoft.com/office/drawing/2014/main" id="{0EE74A25-7604-417E-8955-A38F7DB479E6}"/>
                </a:ext>
              </a:extLst>
            </p:cNvPr>
            <p:cNvSpPr>
              <a:spLocks noChangeArrowheads="1"/>
            </p:cNvSpPr>
            <p:nvPr/>
          </p:nvSpPr>
          <p:spPr bwMode="auto">
            <a:xfrm>
              <a:off x="5167313" y="5622925"/>
              <a:ext cx="1284287" cy="876300"/>
            </a:xfrm>
            <a:prstGeom prst="wedgeRoundRectCallout">
              <a:avLst>
                <a:gd name="adj1" fmla="val -45190"/>
                <a:gd name="adj2" fmla="val -70250"/>
                <a:gd name="adj3" fmla="val 16667"/>
              </a:avLst>
            </a:prstGeom>
            <a:solidFill>
              <a:srgbClr val="FFFF99"/>
            </a:solidFill>
            <a:ln>
              <a:noFill/>
            </a:ln>
            <a:effectLst>
              <a:outerShdw dist="88900" dir="21539981" algn="ctr" rotWithShape="0">
                <a:srgbClr val="808080"/>
              </a:outer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latin typeface="Arial" panose="020B0604020202020204" pitchFamily="34" charset="0"/>
              </a:endParaRPr>
            </a:p>
          </p:txBody>
        </p:sp>
        <p:sp>
          <p:nvSpPr>
            <p:cNvPr id="17436" name="Text Box 25">
              <a:extLst>
                <a:ext uri="{FF2B5EF4-FFF2-40B4-BE49-F238E27FC236}">
                  <a16:creationId xmlns:a16="http://schemas.microsoft.com/office/drawing/2014/main" id="{00071A50-5F4B-4166-8809-EF86936AE590}"/>
                </a:ext>
              </a:extLst>
            </p:cNvPr>
            <p:cNvSpPr txBox="1">
              <a:spLocks noChangeArrowheads="1"/>
            </p:cNvSpPr>
            <p:nvPr/>
          </p:nvSpPr>
          <p:spPr bwMode="auto">
            <a:xfrm>
              <a:off x="5246253" y="5769302"/>
              <a:ext cx="16049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000" b="1">
                  <a:solidFill>
                    <a:srgbClr val="660033"/>
                  </a:solidFill>
                  <a:latin typeface="Arial" panose="020B0604020202020204" pitchFamily="34" charset="0"/>
                </a:rPr>
                <a:t>物理结构、运算实现</a:t>
              </a:r>
            </a:p>
          </p:txBody>
        </p:sp>
      </p:grpSp>
      <p:sp>
        <p:nvSpPr>
          <p:cNvPr id="34" name="直角上箭头 33">
            <a:extLst>
              <a:ext uri="{FF2B5EF4-FFF2-40B4-BE49-F238E27FC236}">
                <a16:creationId xmlns:a16="http://schemas.microsoft.com/office/drawing/2014/main" id="{2182A9CE-7CE1-4AFE-88C7-59B53CA112E7}"/>
              </a:ext>
            </a:extLst>
          </p:cNvPr>
          <p:cNvSpPr/>
          <p:nvPr/>
        </p:nvSpPr>
        <p:spPr>
          <a:xfrm rot="10800000" flipV="1">
            <a:off x="1187450" y="3602038"/>
            <a:ext cx="777875" cy="1746250"/>
          </a:xfrm>
          <a:prstGeom prst="bentUpArrow">
            <a:avLst>
              <a:gd name="adj1" fmla="val 10974"/>
              <a:gd name="adj2" fmla="val 25000"/>
              <a:gd name="adj3" fmla="val 25000"/>
            </a:avLst>
          </a:prstGeom>
          <a:solidFill>
            <a:srgbClr val="00FF00"/>
          </a:solidFill>
          <a:ln>
            <a:noFill/>
          </a:ln>
          <a:effectLst>
            <a:outerShdw dist="107763" dir="13500000" algn="ctr" rotWithShape="0">
              <a:srgbClr val="808080"/>
            </a:outerShdw>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17431" name="AutoShape 10">
            <a:extLst>
              <a:ext uri="{FF2B5EF4-FFF2-40B4-BE49-F238E27FC236}">
                <a16:creationId xmlns:a16="http://schemas.microsoft.com/office/drawing/2014/main" id="{B8CB0141-5AB1-4791-A35A-B624E5E78086}"/>
              </a:ext>
            </a:extLst>
          </p:cNvPr>
          <p:cNvSpPr>
            <a:spLocks noChangeArrowheads="1"/>
          </p:cNvSpPr>
          <p:nvPr/>
        </p:nvSpPr>
        <p:spPr bwMode="auto">
          <a:xfrm>
            <a:off x="6300788" y="2095500"/>
            <a:ext cx="949325" cy="227013"/>
          </a:xfrm>
          <a:prstGeom prst="rightArrow">
            <a:avLst>
              <a:gd name="adj1" fmla="val 50000"/>
              <a:gd name="adj2" fmla="val 157999"/>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5" name="椭圆 34">
            <a:extLst>
              <a:ext uri="{FF2B5EF4-FFF2-40B4-BE49-F238E27FC236}">
                <a16:creationId xmlns:a16="http://schemas.microsoft.com/office/drawing/2014/main" id="{B9B58FA6-71CB-4F31-8401-BA34CFBAA417}"/>
              </a:ext>
            </a:extLst>
          </p:cNvPr>
          <p:cNvSpPr/>
          <p:nvPr/>
        </p:nvSpPr>
        <p:spPr>
          <a:xfrm rot="10800000" flipV="1">
            <a:off x="7097524" y="1246705"/>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数据结构</a:t>
            </a:r>
          </a:p>
        </p:txBody>
      </p:sp>
      <p:sp>
        <p:nvSpPr>
          <p:cNvPr id="17433" name="Text Box 6">
            <a:extLst>
              <a:ext uri="{FF2B5EF4-FFF2-40B4-BE49-F238E27FC236}">
                <a16:creationId xmlns:a16="http://schemas.microsoft.com/office/drawing/2014/main" id="{7B1705CD-4341-4908-BE1F-072C26116ABD}"/>
              </a:ext>
            </a:extLst>
          </p:cNvPr>
          <p:cNvSpPr txBox="1">
            <a:spLocks noChangeArrowheads="1"/>
          </p:cNvSpPr>
          <p:nvPr/>
        </p:nvSpPr>
        <p:spPr bwMode="auto">
          <a:xfrm>
            <a:off x="6107113" y="161925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数据分析</a:t>
            </a:r>
            <a:endParaRPr lang="zh-CN" altLang="en-US">
              <a:solidFill>
                <a:srgbClr val="0000FF"/>
              </a:solidFill>
              <a:latin typeface="Arial" panose="020B0604020202020204" pitchFamily="34" charset="0"/>
            </a:endParaRPr>
          </a:p>
        </p:txBody>
      </p:sp>
    </p:spTree>
    <p:extLst>
      <p:ext uri="{BB962C8B-B14F-4D97-AF65-F5344CB8AC3E}">
        <p14:creationId xmlns:p14="http://schemas.microsoft.com/office/powerpoint/2010/main" val="360515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74116DD9-0F05-4D84-9308-7C55205BAD1C}"/>
              </a:ext>
            </a:extLst>
          </p:cNvPr>
          <p:cNvSpPr>
            <a:spLocks noGrp="1"/>
          </p:cNvSpPr>
          <p:nvPr>
            <p:ph type="title" idx="4294967295"/>
          </p:nvPr>
        </p:nvSpPr>
        <p:spPr bwMode="auto">
          <a:xfrm>
            <a:off x="0" y="393700"/>
            <a:ext cx="8229600" cy="91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fontScale="90000"/>
          </a:bodyPr>
          <a:lstStyle/>
          <a:p>
            <a:pPr fontAlgn="auto">
              <a:spcAft>
                <a:spcPts val="0"/>
              </a:spcAft>
              <a:defRPr/>
            </a:pPr>
            <a:r>
              <a:rPr lang="zh-CN" altLang="en-US" dirty="0">
                <a:solidFill>
                  <a:srgbClr val="0000FF"/>
                </a:solidFill>
                <a:latin typeface="华文新魏" pitchFamily="2" charset="-122"/>
                <a:ea typeface="华文新魏" pitchFamily="2" charset="-122"/>
              </a:rPr>
              <a:t>解</a:t>
            </a:r>
            <a:r>
              <a:rPr lang="en-US" altLang="zh-CN" dirty="0">
                <a:solidFill>
                  <a:srgbClr val="0000FF"/>
                </a:solidFill>
                <a:latin typeface="华文新魏" pitchFamily="2" charset="-122"/>
                <a:ea typeface="华文新魏" pitchFamily="2" charset="-122"/>
              </a:rPr>
              <a:t>Josephus</a:t>
            </a:r>
            <a:r>
              <a:rPr lang="zh-CN" altLang="en-US" dirty="0">
                <a:solidFill>
                  <a:srgbClr val="0000FF"/>
                </a:solidFill>
                <a:latin typeface="华文新魏" pitchFamily="2" charset="-122"/>
                <a:ea typeface="华文新魏" pitchFamily="2" charset="-122"/>
              </a:rPr>
              <a:t>问题的算法（循环链表实现）</a:t>
            </a:r>
            <a:r>
              <a:rPr lang="zh-CN" altLang="en-US" dirty="0">
                <a:solidFill>
                  <a:srgbClr val="0000FF"/>
                </a:solidFill>
                <a:ea typeface="宋体" pitchFamily="2" charset="-122"/>
              </a:rPr>
              <a:t> </a:t>
            </a:r>
          </a:p>
        </p:txBody>
      </p:sp>
      <p:sp>
        <p:nvSpPr>
          <p:cNvPr id="39939" name="Rectangle 3">
            <a:extLst>
              <a:ext uri="{FF2B5EF4-FFF2-40B4-BE49-F238E27FC236}">
                <a16:creationId xmlns:a16="http://schemas.microsoft.com/office/drawing/2014/main" id="{49D453A3-6906-4A5E-B8B3-479A86B51237}"/>
              </a:ext>
            </a:extLst>
          </p:cNvPr>
          <p:cNvSpPr>
            <a:spLocks noGrp="1" noChangeArrowheads="1"/>
          </p:cNvSpPr>
          <p:nvPr>
            <p:ph type="body" idx="4294967295"/>
          </p:nvPr>
        </p:nvSpPr>
        <p:spPr>
          <a:xfrm>
            <a:off x="914400" y="1312863"/>
            <a:ext cx="8229600" cy="4935537"/>
          </a:xfrm>
        </p:spPr>
        <p:txBody>
          <a:bodyPr/>
          <a:lstStyle/>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a:t>
            </a:r>
            <a:r>
              <a:rPr lang="en-US" altLang="zh-CN" sz="2800" b="1">
                <a:latin typeface="Times New Roman" panose="02020603050405020304" pitchFamily="18" charset="0"/>
                <a:ea typeface="隶书" panose="02010509060101010101" pitchFamily="49" charset="-122"/>
              </a:rPr>
              <a:t>include</a:t>
            </a:r>
            <a:r>
              <a:rPr lang="en-US" altLang="zh-CN" sz="2800">
                <a:latin typeface="Times New Roman" panose="02020603050405020304" pitchFamily="18" charset="0"/>
                <a:ea typeface="隶书" panose="02010509060101010101" pitchFamily="49" charset="-122"/>
              </a:rPr>
              <a:t> &lt;iostream.h&gt;</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a:t>
            </a:r>
            <a:r>
              <a:rPr lang="en-US" altLang="zh-CN" sz="2800" b="1">
                <a:latin typeface="Times New Roman" panose="02020603050405020304" pitchFamily="18" charset="0"/>
                <a:ea typeface="隶书" panose="02010509060101010101" pitchFamily="49" charset="-122"/>
              </a:rPr>
              <a:t>include</a:t>
            </a:r>
            <a:r>
              <a:rPr lang="en-US" altLang="zh-CN" sz="2800">
                <a:latin typeface="Times New Roman" panose="02020603050405020304" pitchFamily="18" charset="0"/>
                <a:ea typeface="隶书" panose="02010509060101010101" pitchFamily="49" charset="-122"/>
              </a:rPr>
              <a:t> “CircList.h”</a:t>
            </a:r>
          </a:p>
          <a:p>
            <a:pPr>
              <a:spcBef>
                <a:spcPct val="0"/>
              </a:spcBef>
              <a:buFont typeface="Wingdings 2" panose="05020102010507070707" pitchFamily="18" charset="2"/>
              <a:buNone/>
            </a:pPr>
            <a:r>
              <a:rPr lang="en-US" altLang="zh-CN" sz="2800" b="1">
                <a:latin typeface="Times New Roman" panose="02020603050405020304" pitchFamily="18" charset="0"/>
                <a:ea typeface="隶书" panose="02010509060101010101" pitchFamily="49" charset="-122"/>
              </a:rPr>
              <a:t>template &lt;class</a:t>
            </a:r>
            <a:r>
              <a:rPr lang="en-US" altLang="zh-CN" sz="2800">
                <a:latin typeface="Times New Roman" panose="02020603050405020304" pitchFamily="18" charset="0"/>
                <a:ea typeface="隶书" panose="02010509060101010101" pitchFamily="49" charset="-122"/>
              </a:rPr>
              <a:t> T</a:t>
            </a:r>
            <a:r>
              <a:rPr lang="en-US" altLang="zh-CN" sz="2800" b="1">
                <a:latin typeface="Times New Roman" panose="02020603050405020304" pitchFamily="18" charset="0"/>
                <a:ea typeface="隶书" panose="02010509060101010101" pitchFamily="49" charset="-122"/>
              </a:rPr>
              <a:t>, class</a:t>
            </a:r>
            <a:r>
              <a:rPr lang="en-US" altLang="zh-CN" sz="2800">
                <a:latin typeface="Times New Roman" panose="02020603050405020304" pitchFamily="18" charset="0"/>
                <a:ea typeface="隶书" panose="02010509060101010101" pitchFamily="49" charset="-122"/>
              </a:rPr>
              <a:t> E&gt; </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void Josephus(CircList&lt;T, E&gt;</a:t>
            </a:r>
            <a:r>
              <a:rPr lang="en-US" altLang="zh-CN" sz="2800" b="1">
                <a:latin typeface="Times New Roman" panose="02020603050405020304" pitchFamily="18" charset="0"/>
                <a:ea typeface="隶书" panose="02010509060101010101" pitchFamily="49" charset="-122"/>
              </a:rPr>
              <a:t>&amp;</a:t>
            </a:r>
            <a:r>
              <a:rPr lang="en-US" altLang="zh-CN" sz="2800">
                <a:latin typeface="Times New Roman" panose="02020603050405020304" pitchFamily="18" charset="0"/>
                <a:ea typeface="隶书" panose="02010509060101010101" pitchFamily="49" charset="-122"/>
              </a:rPr>
              <a:t> Js</a:t>
            </a:r>
            <a:r>
              <a:rPr lang="en-US" altLang="zh-CN" sz="2800" b="1">
                <a:latin typeface="Times New Roman" panose="02020603050405020304" pitchFamily="18" charset="0"/>
                <a:ea typeface="隶书" panose="02010509060101010101" pitchFamily="49" charset="-122"/>
              </a:rPr>
              <a:t>, int</a:t>
            </a:r>
            <a:r>
              <a:rPr lang="en-US" altLang="zh-CN" sz="2800">
                <a:latin typeface="Times New Roman" panose="02020603050405020304" pitchFamily="18" charset="0"/>
                <a:ea typeface="隶书" panose="02010509060101010101" pitchFamily="49" charset="-122"/>
              </a:rPr>
              <a:t> n</a:t>
            </a:r>
            <a:r>
              <a:rPr lang="en-US" altLang="zh-CN" sz="2800" b="1">
                <a:latin typeface="Times New Roman" panose="02020603050405020304" pitchFamily="18" charset="0"/>
                <a:ea typeface="隶书" panose="02010509060101010101" pitchFamily="49" charset="-122"/>
              </a:rPr>
              <a:t>, int</a:t>
            </a:r>
            <a:r>
              <a:rPr lang="en-US" altLang="zh-CN" sz="2800">
                <a:latin typeface="Times New Roman" panose="02020603050405020304" pitchFamily="18" charset="0"/>
                <a:ea typeface="隶书" panose="02010509060101010101" pitchFamily="49" charset="-122"/>
              </a:rPr>
              <a:t> m) </a:t>
            </a:r>
            <a:r>
              <a:rPr lang="en-US" altLang="zh-CN" sz="2800" b="1">
                <a:latin typeface="Times New Roman" panose="02020603050405020304" pitchFamily="18" charset="0"/>
                <a:ea typeface="隶书" panose="02010509060101010101" pitchFamily="49" charset="-122"/>
              </a:rPr>
              <a:t>{</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     CircLinkNode&lt;T, E&gt; *p = Js.getHead()</a:t>
            </a:r>
            <a:r>
              <a:rPr lang="en-US" altLang="zh-CN" sz="2800" b="1">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                                        *pre = NULL</a:t>
            </a:r>
            <a:r>
              <a:rPr lang="en-US" altLang="zh-CN" sz="2800" b="1">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     </a:t>
            </a:r>
            <a:r>
              <a:rPr lang="en-US" altLang="zh-CN" sz="2800" b="1">
                <a:latin typeface="Times New Roman" panose="02020603050405020304" pitchFamily="18" charset="0"/>
                <a:ea typeface="隶书" panose="02010509060101010101" pitchFamily="49" charset="-122"/>
              </a:rPr>
              <a:t>int</a:t>
            </a:r>
            <a:r>
              <a:rPr lang="en-US" altLang="zh-CN" sz="2800">
                <a:latin typeface="Times New Roman" panose="02020603050405020304" pitchFamily="18" charset="0"/>
                <a:ea typeface="隶书" panose="02010509060101010101" pitchFamily="49" charset="-122"/>
              </a:rPr>
              <a:t> i</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j</a:t>
            </a:r>
            <a:r>
              <a:rPr lang="en-US" altLang="zh-CN" sz="2800" b="1">
                <a:latin typeface="Times New Roman" panose="02020603050405020304" pitchFamily="18" charset="0"/>
                <a:ea typeface="隶书" panose="02010509060101010101" pitchFamily="49" charset="-122"/>
              </a:rPr>
              <a:t>;</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     </a:t>
            </a:r>
            <a:r>
              <a:rPr lang="en-US" altLang="zh-CN" sz="2800" b="1">
                <a:latin typeface="Times New Roman" panose="02020603050405020304" pitchFamily="18" charset="0"/>
                <a:ea typeface="隶书" panose="02010509060101010101" pitchFamily="49" charset="-122"/>
              </a:rPr>
              <a:t>for</a:t>
            </a:r>
            <a:r>
              <a:rPr lang="en-US" altLang="zh-CN" sz="2800">
                <a:latin typeface="Times New Roman" panose="02020603050405020304" pitchFamily="18" charset="0"/>
                <a:ea typeface="隶书" panose="02010509060101010101" pitchFamily="49" charset="-122"/>
              </a:rPr>
              <a:t> ( i = 0</a:t>
            </a:r>
            <a:r>
              <a:rPr lang="en-US" altLang="zh-CN" sz="2800" b="1">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i &lt; n-1</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i++ ) </a:t>
            </a:r>
            <a:r>
              <a:rPr lang="en-US" altLang="zh-CN" sz="2800" b="1">
                <a:latin typeface="Times New Roman" panose="02020603050405020304" pitchFamily="18" charset="0"/>
                <a:ea typeface="隶书" panose="02010509060101010101" pitchFamily="49" charset="-122"/>
              </a:rPr>
              <a:t>{     	</a:t>
            </a:r>
            <a:r>
              <a:rPr lang="en-US" altLang="zh-CN" sz="2800" b="1">
                <a:solidFill>
                  <a:schemeClr val="tx2"/>
                </a:solidFill>
                <a:latin typeface="Times New Roman" panose="02020603050405020304" pitchFamily="18" charset="0"/>
                <a:ea typeface="隶书" panose="02010509060101010101" pitchFamily="49" charset="-122"/>
              </a:rPr>
              <a:t>//</a:t>
            </a:r>
            <a:r>
              <a:rPr lang="zh-CN" altLang="en-US" sz="2800">
                <a:solidFill>
                  <a:schemeClr val="tx2"/>
                </a:solidFill>
                <a:latin typeface="Times New Roman" panose="02020603050405020304" pitchFamily="18" charset="0"/>
                <a:ea typeface="隶书" panose="02010509060101010101" pitchFamily="49" charset="-122"/>
              </a:rPr>
              <a:t>执行</a:t>
            </a:r>
            <a:r>
              <a:rPr lang="en-US" altLang="zh-CN" sz="2800">
                <a:solidFill>
                  <a:schemeClr val="tx2"/>
                </a:solidFill>
                <a:latin typeface="Times New Roman" panose="02020603050405020304" pitchFamily="18" charset="0"/>
                <a:ea typeface="隶书" panose="02010509060101010101" pitchFamily="49" charset="-122"/>
              </a:rPr>
              <a:t>n-1</a:t>
            </a:r>
            <a:r>
              <a:rPr lang="zh-CN" altLang="en-US" sz="2800">
                <a:solidFill>
                  <a:schemeClr val="tx2"/>
                </a:solidFill>
                <a:latin typeface="Times New Roman" panose="02020603050405020304" pitchFamily="18" charset="0"/>
                <a:ea typeface="隶书" panose="02010509060101010101" pitchFamily="49" charset="-122"/>
              </a:rPr>
              <a:t>次</a:t>
            </a:r>
          </a:p>
          <a:p>
            <a:pPr>
              <a:spcBef>
                <a:spcPct val="0"/>
              </a:spcBef>
              <a:buFont typeface="Wingdings 2" panose="05020102010507070707" pitchFamily="18" charset="2"/>
              <a:buNone/>
            </a:pPr>
            <a:r>
              <a:rPr lang="zh-CN" altLang="en-US" sz="2800">
                <a:latin typeface="Times New Roman" panose="02020603050405020304" pitchFamily="18" charset="0"/>
                <a:ea typeface="隶书" panose="02010509060101010101" pitchFamily="49" charset="-122"/>
              </a:rPr>
              <a:t>          </a:t>
            </a:r>
            <a:r>
              <a:rPr lang="en-US" altLang="zh-CN" sz="2800" b="1">
                <a:latin typeface="Times New Roman" panose="02020603050405020304" pitchFamily="18" charset="0"/>
                <a:ea typeface="隶书" panose="02010509060101010101" pitchFamily="49" charset="-122"/>
              </a:rPr>
              <a:t>for</a:t>
            </a:r>
            <a:r>
              <a:rPr lang="en-US" altLang="zh-CN" sz="2800">
                <a:latin typeface="Times New Roman" panose="02020603050405020304" pitchFamily="18" charset="0"/>
                <a:ea typeface="隶书" panose="02010509060101010101" pitchFamily="49" charset="-122"/>
              </a:rPr>
              <a:t> ( j = 1</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j &lt; m</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j++) 		</a:t>
            </a:r>
            <a:r>
              <a:rPr lang="en-US" altLang="zh-CN" sz="2800" b="1">
                <a:solidFill>
                  <a:schemeClr val="tx2"/>
                </a:solidFill>
                <a:latin typeface="Times New Roman" panose="02020603050405020304" pitchFamily="18" charset="0"/>
                <a:ea typeface="隶书" panose="02010509060101010101" pitchFamily="49" charset="-122"/>
              </a:rPr>
              <a:t>//</a:t>
            </a:r>
            <a:r>
              <a:rPr lang="zh-CN" altLang="en-US" sz="2800">
                <a:solidFill>
                  <a:schemeClr val="tx2"/>
                </a:solidFill>
                <a:latin typeface="Times New Roman" panose="02020603050405020304" pitchFamily="18" charset="0"/>
                <a:ea typeface="隶书" panose="02010509060101010101" pitchFamily="49" charset="-122"/>
              </a:rPr>
              <a:t>数</a:t>
            </a:r>
            <a:r>
              <a:rPr lang="en-US" altLang="zh-CN" sz="2800">
                <a:solidFill>
                  <a:schemeClr val="tx2"/>
                </a:solidFill>
                <a:latin typeface="Times New Roman" panose="02020603050405020304" pitchFamily="18" charset="0"/>
                <a:ea typeface="隶书" panose="02010509060101010101" pitchFamily="49" charset="-122"/>
              </a:rPr>
              <a:t>m-1</a:t>
            </a:r>
            <a:r>
              <a:rPr lang="zh-CN" altLang="en-US" sz="2800">
                <a:solidFill>
                  <a:schemeClr val="tx2"/>
                </a:solidFill>
                <a:latin typeface="Times New Roman" panose="02020603050405020304" pitchFamily="18" charset="0"/>
                <a:ea typeface="隶书" panose="02010509060101010101" pitchFamily="49" charset="-122"/>
              </a:rPr>
              <a:t>个人</a:t>
            </a:r>
            <a:endParaRPr lang="zh-CN" altLang="en-US" sz="2800">
              <a:latin typeface="Times New Roman" panose="02020603050405020304" pitchFamily="18" charset="0"/>
              <a:ea typeface="隶书" panose="02010509060101010101" pitchFamily="49" charset="-122"/>
            </a:endParaRPr>
          </a:p>
          <a:p>
            <a:pPr>
              <a:spcBef>
                <a:spcPct val="0"/>
              </a:spcBef>
              <a:buFont typeface="Wingdings 2" panose="05020102010507070707" pitchFamily="18" charset="2"/>
              <a:buNone/>
            </a:pPr>
            <a:r>
              <a:rPr lang="zh-CN" altLang="en-US" sz="2800">
                <a:latin typeface="Times New Roman" panose="02020603050405020304" pitchFamily="18" charset="0"/>
                <a:ea typeface="隶书" panose="02010509060101010101" pitchFamily="49" charset="-122"/>
              </a:rPr>
              <a:t>              </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pre = p</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p = p</a:t>
            </a:r>
            <a:r>
              <a:rPr lang="en-US" altLang="zh-CN" sz="2800">
                <a:latin typeface="楷体_GB2312" charset="-122"/>
                <a:ea typeface="楷体_GB2312" charset="-122"/>
              </a:rPr>
              <a:t>-&gt;</a:t>
            </a:r>
            <a:r>
              <a:rPr lang="en-US" altLang="zh-CN" sz="2800">
                <a:latin typeface="Times New Roman" panose="02020603050405020304" pitchFamily="18" charset="0"/>
                <a:ea typeface="隶书" panose="02010509060101010101" pitchFamily="49" charset="-122"/>
              </a:rPr>
              <a:t>link</a:t>
            </a:r>
            <a:r>
              <a:rPr lang="en-US" altLang="zh-CN" sz="2800" b="1">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          </a:t>
            </a:r>
            <a:r>
              <a:rPr lang="en-US" altLang="zh-CN" sz="2800" b="1">
                <a:latin typeface="Times New Roman" panose="02020603050405020304" pitchFamily="18" charset="0"/>
                <a:ea typeface="隶书" panose="02010509060101010101" pitchFamily="49" charset="-122"/>
              </a:rPr>
              <a:t>cout &lt;&lt;</a:t>
            </a:r>
            <a:r>
              <a:rPr lang="en-US" altLang="zh-CN" sz="2800">
                <a:latin typeface="Times New Roman" panose="02020603050405020304" pitchFamily="18" charset="0"/>
                <a:ea typeface="隶书" panose="02010509060101010101" pitchFamily="49" charset="-122"/>
              </a:rPr>
              <a:t> “</a:t>
            </a:r>
            <a:r>
              <a:rPr lang="zh-CN" altLang="en-US" sz="2800">
                <a:latin typeface="Times New Roman" panose="02020603050405020304" pitchFamily="18" charset="0"/>
                <a:ea typeface="隶书" panose="02010509060101010101" pitchFamily="49" charset="-122"/>
              </a:rPr>
              <a:t>出列的人是” </a:t>
            </a:r>
            <a:r>
              <a:rPr lang="en-US" altLang="zh-CN" sz="2800" b="1">
                <a:latin typeface="Times New Roman" panose="02020603050405020304" pitchFamily="18" charset="0"/>
                <a:ea typeface="隶书" panose="02010509060101010101" pitchFamily="49" charset="-122"/>
              </a:rPr>
              <a:t>&lt;&lt;</a:t>
            </a:r>
            <a:r>
              <a:rPr lang="en-US" altLang="zh-CN" sz="2800">
                <a:latin typeface="Times New Roman" panose="02020603050405020304" pitchFamily="18" charset="0"/>
                <a:ea typeface="隶书" panose="02010509060101010101" pitchFamily="49" charset="-122"/>
              </a:rPr>
              <a:t> p</a:t>
            </a:r>
            <a:r>
              <a:rPr lang="en-US" altLang="zh-CN" sz="2800">
                <a:latin typeface="楷体_GB2312" charset="-122"/>
                <a:ea typeface="楷体_GB2312" charset="-122"/>
              </a:rPr>
              <a:t>-&gt;</a:t>
            </a:r>
            <a:r>
              <a:rPr lang="en-US" altLang="zh-CN" sz="2800">
                <a:latin typeface="Times New Roman" panose="02020603050405020304" pitchFamily="18" charset="0"/>
                <a:ea typeface="隶书" panose="02010509060101010101" pitchFamily="49" charset="-122"/>
              </a:rPr>
              <a:t>data </a:t>
            </a:r>
            <a:r>
              <a:rPr lang="en-US" altLang="zh-CN" sz="2800" b="1">
                <a:latin typeface="Times New Roman" panose="02020603050405020304" pitchFamily="18" charset="0"/>
                <a:ea typeface="隶书" panose="02010509060101010101" pitchFamily="49" charset="-122"/>
              </a:rPr>
              <a:t>&lt;&lt; endl;</a:t>
            </a:r>
            <a:r>
              <a:rPr lang="en-US" altLang="zh-CN" sz="2800">
                <a:latin typeface="Times New Roman" panose="02020603050405020304" pitchFamily="18" charset="0"/>
                <a:ea typeface="隶书" panose="02010509060101010101" pitchFamily="49" charset="-122"/>
              </a:rPr>
              <a:t> </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327774B-4653-479E-A15F-CE800A6AECE9}"/>
              </a:ext>
            </a:extLst>
          </p:cNvPr>
          <p:cNvSpPr>
            <a:spLocks noGrp="1" noChangeArrowheads="1"/>
          </p:cNvSpPr>
          <p:nvPr>
            <p:ph type="body" idx="4294967295"/>
          </p:nvPr>
        </p:nvSpPr>
        <p:spPr>
          <a:xfrm>
            <a:off x="914400" y="652463"/>
            <a:ext cx="8229600" cy="5876925"/>
          </a:xfrm>
        </p:spPr>
        <p:txBody>
          <a:bodyPr/>
          <a:lstStyle/>
          <a:p>
            <a:pPr>
              <a:spcBef>
                <a:spcPct val="0"/>
              </a:spcBef>
              <a:buFont typeface="Wingdings 2" panose="05020102010507070707" pitchFamily="18" charset="2"/>
              <a:buNone/>
            </a:pPr>
            <a:r>
              <a:rPr lang="zh-CN" altLang="en-US" sz="2800">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pre</a:t>
            </a:r>
            <a:r>
              <a:rPr lang="en-US" altLang="zh-CN" sz="2800">
                <a:latin typeface="楷体_GB2312" charset="-122"/>
                <a:ea typeface="楷体_GB2312" charset="-122"/>
              </a:rPr>
              <a:t>-&gt;</a:t>
            </a:r>
            <a:r>
              <a:rPr lang="en-US" altLang="zh-CN" sz="2800">
                <a:latin typeface="Times New Roman" panose="02020603050405020304" pitchFamily="18" charset="0"/>
                <a:ea typeface="隶书" panose="02010509060101010101" pitchFamily="49" charset="-122"/>
              </a:rPr>
              <a:t>link = p</a:t>
            </a:r>
            <a:r>
              <a:rPr lang="en-US" altLang="zh-CN" sz="2800">
                <a:latin typeface="楷体_GB2312" charset="-122"/>
                <a:ea typeface="楷体_GB2312" charset="-122"/>
              </a:rPr>
              <a:t>-&gt;</a:t>
            </a:r>
            <a:r>
              <a:rPr lang="en-US" altLang="zh-CN" sz="2800">
                <a:latin typeface="Times New Roman" panose="02020603050405020304" pitchFamily="18" charset="0"/>
                <a:ea typeface="隶书" panose="02010509060101010101" pitchFamily="49" charset="-122"/>
              </a:rPr>
              <a:t>link</a:t>
            </a:r>
            <a:r>
              <a:rPr lang="en-US" altLang="zh-CN" sz="2800" b="1">
                <a:latin typeface="Times New Roman" panose="02020603050405020304" pitchFamily="18" charset="0"/>
                <a:ea typeface="隶书" panose="02010509060101010101" pitchFamily="49" charset="-122"/>
              </a:rPr>
              <a:t>;  delete</a:t>
            </a:r>
            <a:r>
              <a:rPr lang="en-US" altLang="zh-CN" sz="2800">
                <a:latin typeface="Times New Roman" panose="02020603050405020304" pitchFamily="18" charset="0"/>
                <a:ea typeface="隶书" panose="02010509060101010101" pitchFamily="49" charset="-122"/>
              </a:rPr>
              <a:t> p</a:t>
            </a:r>
            <a:r>
              <a:rPr lang="en-US" altLang="zh-CN" sz="2800" b="1">
                <a:latin typeface="Times New Roman" panose="02020603050405020304" pitchFamily="18" charset="0"/>
                <a:ea typeface="隶书" panose="02010509060101010101" pitchFamily="49" charset="-122"/>
              </a:rPr>
              <a:t>;     	</a:t>
            </a:r>
            <a:r>
              <a:rPr lang="en-US" altLang="zh-CN" sz="2800" b="1">
                <a:solidFill>
                  <a:schemeClr val="tx2"/>
                </a:solidFill>
                <a:latin typeface="Times New Roman" panose="02020603050405020304" pitchFamily="18" charset="0"/>
                <a:ea typeface="隶书" panose="02010509060101010101" pitchFamily="49" charset="-122"/>
              </a:rPr>
              <a:t>//</a:t>
            </a:r>
            <a:r>
              <a:rPr lang="zh-CN" altLang="en-US" sz="2800">
                <a:solidFill>
                  <a:schemeClr val="tx2"/>
                </a:solidFill>
                <a:latin typeface="Times New Roman" panose="02020603050405020304" pitchFamily="18" charset="0"/>
                <a:ea typeface="隶书" panose="02010509060101010101" pitchFamily="49" charset="-122"/>
              </a:rPr>
              <a:t>删去</a:t>
            </a:r>
          </a:p>
          <a:p>
            <a:pPr>
              <a:spcBef>
                <a:spcPct val="0"/>
              </a:spcBef>
              <a:buFont typeface="Wingdings 2" panose="05020102010507070707" pitchFamily="18" charset="2"/>
              <a:buNone/>
            </a:pPr>
            <a:r>
              <a:rPr lang="zh-CN" altLang="en-US" sz="2800">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p = pre</a:t>
            </a:r>
            <a:r>
              <a:rPr lang="en-US" altLang="zh-CN" sz="2800">
                <a:latin typeface="楷体_GB2312" charset="-122"/>
                <a:ea typeface="楷体_GB2312" charset="-122"/>
              </a:rPr>
              <a:t>-&gt;</a:t>
            </a:r>
            <a:r>
              <a:rPr lang="en-US" altLang="zh-CN" sz="2800">
                <a:latin typeface="Times New Roman" panose="02020603050405020304" pitchFamily="18" charset="0"/>
                <a:ea typeface="隶书" panose="02010509060101010101" pitchFamily="49" charset="-122"/>
              </a:rPr>
              <a:t>link</a:t>
            </a:r>
            <a:r>
              <a:rPr lang="en-US" altLang="zh-CN" sz="2800" b="1">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pitchFamily="18" charset="0"/>
                <a:ea typeface="隶书" panose="02010509060101010101" pitchFamily="49" charset="-122"/>
              </a:rPr>
              <a:t>};</a:t>
            </a:r>
          </a:p>
          <a:p>
            <a:pPr>
              <a:spcBef>
                <a:spcPct val="0"/>
              </a:spcBef>
              <a:buFont typeface="Wingdings 2" panose="05020102010507070707" pitchFamily="18" charset="2"/>
              <a:buNone/>
            </a:pPr>
            <a:r>
              <a:rPr lang="en-US" altLang="zh-CN" sz="1800">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pitchFamily="18" charset="0"/>
                <a:ea typeface="隶书" panose="02010509060101010101" pitchFamily="49" charset="-122"/>
              </a:rPr>
              <a:t>void </a:t>
            </a:r>
            <a:r>
              <a:rPr lang="en-US" altLang="zh-CN" sz="2800">
                <a:latin typeface="Times New Roman" panose="02020603050405020304" pitchFamily="18" charset="0"/>
                <a:ea typeface="隶书" panose="02010509060101010101" pitchFamily="49" charset="-122"/>
              </a:rPr>
              <a:t>main() </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     CircList&lt;</a:t>
            </a:r>
            <a:r>
              <a:rPr lang="en-US" altLang="zh-CN" sz="2800" b="1">
                <a:latin typeface="Times New Roman" panose="02020603050405020304" pitchFamily="18" charset="0"/>
                <a:ea typeface="隶书" panose="02010509060101010101" pitchFamily="49" charset="-122"/>
              </a:rPr>
              <a:t>int, int</a:t>
            </a:r>
            <a:r>
              <a:rPr lang="en-US" altLang="zh-CN" sz="2800">
                <a:latin typeface="Times New Roman" panose="02020603050405020304" pitchFamily="18" charset="0"/>
                <a:ea typeface="隶书" panose="02010509060101010101" pitchFamily="49" charset="-122"/>
              </a:rPr>
              <a:t>&gt; clist</a:t>
            </a:r>
            <a:r>
              <a:rPr lang="en-US" altLang="zh-CN" sz="2800" b="1">
                <a:latin typeface="Times New Roman" panose="02020603050405020304" pitchFamily="18" charset="0"/>
                <a:ea typeface="隶书" panose="02010509060101010101" pitchFamily="49" charset="-122"/>
              </a:rPr>
              <a:t>;</a:t>
            </a:r>
          </a:p>
          <a:p>
            <a:pPr>
              <a:spcBef>
                <a:spcPct val="0"/>
              </a:spcBef>
              <a:buFont typeface="Wingdings 2" panose="05020102010507070707" pitchFamily="18" charset="2"/>
              <a:buNone/>
            </a:pPr>
            <a:r>
              <a:rPr lang="en-US" altLang="zh-CN" sz="2800" b="1">
                <a:latin typeface="Times New Roman" panose="02020603050405020304" pitchFamily="18" charset="0"/>
                <a:ea typeface="隶书" panose="02010509060101010101" pitchFamily="49" charset="-122"/>
              </a:rPr>
              <a:t>     int</a:t>
            </a:r>
            <a:r>
              <a:rPr lang="en-US" altLang="zh-CN" sz="2800">
                <a:latin typeface="Times New Roman" panose="02020603050405020304" pitchFamily="18" charset="0"/>
                <a:ea typeface="隶书" panose="02010509060101010101" pitchFamily="49" charset="-122"/>
              </a:rPr>
              <a:t> i</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n m</a:t>
            </a:r>
            <a:r>
              <a:rPr lang="en-US" altLang="zh-CN" sz="2800" b="1">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pitchFamily="18" charset="0"/>
                <a:ea typeface="隶书" panose="02010509060101010101" pitchFamily="49" charset="-122"/>
              </a:rPr>
              <a:t>     cout &lt;&lt;</a:t>
            </a:r>
            <a:r>
              <a:rPr lang="en-US" altLang="zh-CN" sz="2800">
                <a:latin typeface="Times New Roman" panose="02020603050405020304" pitchFamily="18" charset="0"/>
                <a:ea typeface="隶书" panose="02010509060101010101" pitchFamily="49" charset="-122"/>
              </a:rPr>
              <a:t> “</a:t>
            </a:r>
            <a:r>
              <a:rPr lang="zh-CN" altLang="en-US" sz="2800">
                <a:latin typeface="Times New Roman" panose="02020603050405020304" pitchFamily="18" charset="0"/>
                <a:ea typeface="隶书" panose="02010509060101010101" pitchFamily="49" charset="-122"/>
              </a:rPr>
              <a:t>输入游戏者人数和报数间隔 </a:t>
            </a:r>
            <a:r>
              <a:rPr lang="en-US" altLang="zh-CN" sz="2800">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     </a:t>
            </a:r>
            <a:r>
              <a:rPr lang="en-US" altLang="zh-CN" sz="2800" b="1">
                <a:latin typeface="Times New Roman" panose="02020603050405020304" pitchFamily="18" charset="0"/>
                <a:ea typeface="隶书" panose="02010509060101010101" pitchFamily="49" charset="-122"/>
              </a:rPr>
              <a:t>cin &gt;&gt;</a:t>
            </a:r>
            <a:r>
              <a:rPr lang="en-US" altLang="zh-CN" sz="2800">
                <a:latin typeface="Times New Roman" panose="02020603050405020304" pitchFamily="18" charset="0"/>
                <a:ea typeface="隶书" panose="02010509060101010101" pitchFamily="49" charset="-122"/>
              </a:rPr>
              <a:t> n </a:t>
            </a:r>
            <a:r>
              <a:rPr lang="en-US" altLang="zh-CN" sz="2800" b="1">
                <a:latin typeface="Times New Roman" panose="02020603050405020304" pitchFamily="18" charset="0"/>
                <a:ea typeface="隶书" panose="02010509060101010101" pitchFamily="49" charset="-122"/>
              </a:rPr>
              <a:t>&gt;&gt;</a:t>
            </a:r>
            <a:r>
              <a:rPr lang="en-US" altLang="zh-CN" sz="2800">
                <a:latin typeface="Times New Roman" panose="02020603050405020304" pitchFamily="18" charset="0"/>
                <a:ea typeface="隶书" panose="02010509060101010101" pitchFamily="49" charset="-122"/>
              </a:rPr>
              <a:t> m</a:t>
            </a:r>
            <a:r>
              <a:rPr lang="en-US" altLang="zh-CN" sz="2800" b="1">
                <a:latin typeface="Times New Roman" panose="02020603050405020304" pitchFamily="18" charset="0"/>
                <a:ea typeface="隶书" panose="02010509060101010101" pitchFamily="49" charset="-122"/>
              </a:rPr>
              <a:t>;</a:t>
            </a:r>
          </a:p>
          <a:p>
            <a:pPr>
              <a:spcBef>
                <a:spcPct val="0"/>
              </a:spcBef>
              <a:buFont typeface="Wingdings 2" panose="05020102010507070707" pitchFamily="18" charset="2"/>
              <a:buNone/>
            </a:pPr>
            <a:r>
              <a:rPr lang="en-US" altLang="zh-CN" sz="2800" b="1">
                <a:latin typeface="Times New Roman" panose="02020603050405020304" pitchFamily="18" charset="0"/>
                <a:ea typeface="隶书" panose="02010509060101010101" pitchFamily="49" charset="-122"/>
              </a:rPr>
              <a:t>     for</a:t>
            </a:r>
            <a:r>
              <a:rPr lang="en-US" altLang="zh-CN" sz="2800">
                <a:latin typeface="Times New Roman" panose="02020603050405020304" pitchFamily="18" charset="0"/>
                <a:ea typeface="隶书" panose="02010509060101010101" pitchFamily="49" charset="-122"/>
              </a:rPr>
              <a:t> (i = 1</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i &lt;= n</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i++ ) clist.insert(i, i</a:t>
            </a:r>
            <a:r>
              <a:rPr lang="en-US" altLang="zh-CN" sz="2800" b="1">
                <a:latin typeface="Times New Roman" panose="02020603050405020304" pitchFamily="18" charset="0"/>
                <a:ea typeface="隶书" panose="02010509060101010101" pitchFamily="49" charset="-122"/>
              </a:rPr>
              <a:t>);    </a:t>
            </a:r>
            <a:r>
              <a:rPr lang="en-US" altLang="zh-CN" sz="2800" b="1">
                <a:solidFill>
                  <a:schemeClr val="tx2"/>
                </a:solidFill>
                <a:latin typeface="Times New Roman" panose="02020603050405020304" pitchFamily="18" charset="0"/>
                <a:ea typeface="隶书" panose="02010509060101010101" pitchFamily="49" charset="-122"/>
              </a:rPr>
              <a:t>//</a:t>
            </a:r>
            <a:r>
              <a:rPr lang="zh-CN" altLang="en-US" sz="2800">
                <a:solidFill>
                  <a:schemeClr val="tx2"/>
                </a:solidFill>
                <a:latin typeface="Times New Roman" panose="02020603050405020304" pitchFamily="18" charset="0"/>
                <a:ea typeface="隶书" panose="02010509060101010101" pitchFamily="49" charset="-122"/>
              </a:rPr>
              <a:t>约瑟夫环</a:t>
            </a:r>
            <a:r>
              <a:rPr lang="zh-CN" altLang="en-US" sz="2800">
                <a:latin typeface="Times New Roman" panose="02020603050405020304" pitchFamily="18" charset="0"/>
                <a:ea typeface="隶书" panose="02010509060101010101" pitchFamily="49" charset="-122"/>
              </a:rPr>
              <a:t>    </a:t>
            </a:r>
          </a:p>
          <a:p>
            <a:pPr>
              <a:spcBef>
                <a:spcPct val="0"/>
              </a:spcBef>
              <a:buFont typeface="Wingdings 2" panose="05020102010507070707" pitchFamily="18" charset="2"/>
              <a:buNone/>
            </a:pPr>
            <a:r>
              <a:rPr lang="zh-CN" altLang="en-US" sz="2800">
                <a:latin typeface="Times New Roman" panose="02020603050405020304" pitchFamily="18" charset="0"/>
                <a:ea typeface="隶书" panose="02010509060101010101" pitchFamily="49" charset="-122"/>
              </a:rPr>
              <a:t>     </a:t>
            </a:r>
            <a:r>
              <a:rPr lang="en-US" altLang="zh-CN" sz="2800">
                <a:latin typeface="Times New Roman" panose="02020603050405020304" pitchFamily="18" charset="0"/>
                <a:ea typeface="隶书" panose="02010509060101010101" pitchFamily="49" charset="-122"/>
              </a:rPr>
              <a:t>Josephus(clist, n, m)</a:t>
            </a:r>
            <a:r>
              <a:rPr lang="en-US" altLang="zh-CN" sz="2800" b="1">
                <a:latin typeface="Times New Roman" panose="02020603050405020304" pitchFamily="18" charset="0"/>
                <a:ea typeface="隶书" panose="02010509060101010101" pitchFamily="49" charset="-122"/>
              </a:rPr>
              <a:t>;</a:t>
            </a:r>
            <a:r>
              <a:rPr lang="en-US" altLang="zh-CN" sz="2800">
                <a:latin typeface="Times New Roman" panose="02020603050405020304" pitchFamily="18" charset="0"/>
                <a:ea typeface="隶书" panose="02010509060101010101" pitchFamily="49" charset="-122"/>
              </a:rPr>
              <a:t>                 </a:t>
            </a:r>
            <a:r>
              <a:rPr lang="en-US" altLang="zh-CN" sz="2800" b="1">
                <a:solidFill>
                  <a:schemeClr val="tx2"/>
                </a:solidFill>
                <a:latin typeface="Times New Roman" panose="02020603050405020304" pitchFamily="18" charset="0"/>
                <a:ea typeface="隶书" panose="02010509060101010101" pitchFamily="49" charset="-122"/>
              </a:rPr>
              <a:t>//</a:t>
            </a:r>
            <a:r>
              <a:rPr lang="zh-CN" altLang="en-US" sz="2800">
                <a:solidFill>
                  <a:schemeClr val="tx2"/>
                </a:solidFill>
                <a:latin typeface="Times New Roman" panose="02020603050405020304" pitchFamily="18" charset="0"/>
                <a:ea typeface="隶书" panose="02010509060101010101" pitchFamily="49" charset="-122"/>
              </a:rPr>
              <a:t>解决约瑟夫问题</a:t>
            </a:r>
          </a:p>
          <a:p>
            <a:pPr>
              <a:spcBef>
                <a:spcPct val="0"/>
              </a:spcBef>
              <a:buFont typeface="Wingdings 2" panose="05020102010507070707" pitchFamily="18" charset="2"/>
              <a:buNone/>
            </a:pPr>
            <a:r>
              <a:rPr lang="en-US" altLang="zh-CN" sz="2800" b="1">
                <a:latin typeface="Times New Roman" panose="02020603050405020304" pitchFamily="18" charset="0"/>
                <a:ea typeface="隶书" panose="02010509060101010101" pitchFamily="49" charset="-122"/>
              </a:rPr>
              <a:t>}</a:t>
            </a:r>
          </a:p>
          <a:p>
            <a:pPr>
              <a:spcBef>
                <a:spcPct val="0"/>
              </a:spcBef>
              <a:buFont typeface="Wingdings 2" panose="05020102010507070707" pitchFamily="18" charset="2"/>
              <a:buNone/>
            </a:pPr>
            <a:r>
              <a:rPr lang="en-US" altLang="zh-CN" sz="2800">
                <a:latin typeface="Times New Roman" panose="02020603050405020304" pitchFamily="18" charset="0"/>
                <a:ea typeface="隶书" panose="02010509060101010101" pitchFamily="49" charset="-122"/>
              </a:rPr>
              <a:t>     </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5697643B-9638-42F6-BB0C-6261AA23FCFD}"/>
              </a:ext>
            </a:extLst>
          </p:cNvPr>
          <p:cNvSpPr txBox="1">
            <a:spLocks noChangeArrowheads="1"/>
          </p:cNvSpPr>
          <p:nvPr/>
        </p:nvSpPr>
        <p:spPr bwMode="auto">
          <a:xfrm>
            <a:off x="571500" y="785813"/>
            <a:ext cx="83581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30000"/>
              </a:lnSpc>
            </a:pPr>
            <a:r>
              <a:rPr kumimoji="1" lang="zh-CN" altLang="en-US" sz="3600" b="1" u="sng" dirty="0">
                <a:solidFill>
                  <a:srgbClr val="CC3300"/>
                </a:solidFill>
                <a:latin typeface="华文仿宋" panose="02010600040101010101" pitchFamily="2" charset="-122"/>
                <a:ea typeface="华文仿宋" panose="02010600040101010101" pitchFamily="2" charset="-122"/>
              </a:rPr>
              <a:t>数据结构</a:t>
            </a:r>
            <a:r>
              <a:rPr kumimoji="1" lang="zh-CN" altLang="en-US" sz="3600" b="1" dirty="0">
                <a:latin typeface="华文仿宋" panose="02010600040101010101" pitchFamily="2" charset="-122"/>
                <a:ea typeface="华文仿宋" panose="02010600040101010101" pitchFamily="2" charset="-122"/>
              </a:rPr>
              <a:t>的</a:t>
            </a:r>
            <a:r>
              <a:rPr kumimoji="1" lang="zh-CN" altLang="en-US" sz="3600" b="1" dirty="0">
                <a:solidFill>
                  <a:srgbClr val="800000"/>
                </a:solidFill>
                <a:latin typeface="华文仿宋" panose="02010600040101010101" pitchFamily="2" charset="-122"/>
                <a:ea typeface="华文仿宋" panose="02010600040101010101" pitchFamily="2" charset="-122"/>
              </a:rPr>
              <a:t>“</a:t>
            </a:r>
            <a:r>
              <a:rPr kumimoji="1" lang="zh-CN" altLang="en-US" sz="4000" b="1" dirty="0">
                <a:solidFill>
                  <a:srgbClr val="0000CC"/>
                </a:solidFill>
                <a:latin typeface="华文仿宋" panose="02010600040101010101" pitchFamily="2" charset="-122"/>
                <a:ea typeface="华文仿宋" panose="02010600040101010101" pitchFamily="2" charset="-122"/>
              </a:rPr>
              <a:t>逻辑结构</a:t>
            </a:r>
            <a:r>
              <a:rPr kumimoji="1" lang="zh-CN" altLang="en-US" sz="3600" b="1" dirty="0">
                <a:solidFill>
                  <a:srgbClr val="800000"/>
                </a:solidFill>
                <a:latin typeface="华文仿宋" panose="02010600040101010101" pitchFamily="2" charset="-122"/>
                <a:ea typeface="华文仿宋" panose="02010600040101010101" pitchFamily="2" charset="-122"/>
              </a:rPr>
              <a:t>”</a:t>
            </a:r>
            <a:r>
              <a:rPr kumimoji="1" lang="zh-CN" altLang="en-US" sz="4000" b="1" dirty="0">
                <a:latin typeface="华文仿宋" panose="02010600040101010101" pitchFamily="2" charset="-122"/>
                <a:ea typeface="华文仿宋" panose="02010600040101010101" pitchFamily="2" charset="-122"/>
              </a:rPr>
              <a:t> </a:t>
            </a:r>
            <a:r>
              <a:rPr kumimoji="1" lang="zh-CN" altLang="en-US" sz="3600" b="1" dirty="0">
                <a:latin typeface="华文仿宋" panose="02010600040101010101" pitchFamily="2" charset="-122"/>
                <a:ea typeface="华文仿宋" panose="02010600040101010101" pitchFamily="2" charset="-122"/>
              </a:rPr>
              <a:t>和</a:t>
            </a:r>
            <a:r>
              <a:rPr kumimoji="1" lang="zh-CN" altLang="en-US" sz="3600" b="1" dirty="0">
                <a:solidFill>
                  <a:srgbClr val="800000"/>
                </a:solidFill>
                <a:latin typeface="华文仿宋" panose="02010600040101010101" pitchFamily="2" charset="-122"/>
                <a:ea typeface="华文仿宋" panose="02010600040101010101" pitchFamily="2" charset="-122"/>
              </a:rPr>
              <a:t>“</a:t>
            </a:r>
            <a:r>
              <a:rPr kumimoji="1" lang="zh-CN" altLang="en-US" sz="4000" b="1" dirty="0">
                <a:solidFill>
                  <a:srgbClr val="0000CC"/>
                </a:solidFill>
                <a:latin typeface="华文仿宋" panose="02010600040101010101" pitchFamily="2" charset="-122"/>
                <a:ea typeface="华文仿宋" panose="02010600040101010101" pitchFamily="2" charset="-122"/>
              </a:rPr>
              <a:t>物理结构</a:t>
            </a:r>
            <a:r>
              <a:rPr kumimoji="1" lang="zh-CN" altLang="en-US" sz="3600" b="1" dirty="0">
                <a:solidFill>
                  <a:srgbClr val="800000"/>
                </a:solidFill>
                <a:latin typeface="华文仿宋" panose="02010600040101010101" pitchFamily="2" charset="-122"/>
                <a:ea typeface="华文仿宋" panose="02010600040101010101" pitchFamily="2" charset="-122"/>
              </a:rPr>
              <a:t>”</a:t>
            </a:r>
            <a:r>
              <a:rPr kumimoji="1" lang="zh-CN" altLang="en-US" sz="3600" b="1" dirty="0">
                <a:latin typeface="华文仿宋" panose="02010600040101010101" pitchFamily="2" charset="-122"/>
                <a:ea typeface="华文仿宋" panose="02010600040101010101" pitchFamily="2" charset="-122"/>
              </a:rPr>
              <a:t> (定义):</a:t>
            </a:r>
          </a:p>
        </p:txBody>
      </p:sp>
      <p:sp>
        <p:nvSpPr>
          <p:cNvPr id="41987" name="Text Box 3">
            <a:extLst>
              <a:ext uri="{FF2B5EF4-FFF2-40B4-BE49-F238E27FC236}">
                <a16:creationId xmlns:a16="http://schemas.microsoft.com/office/drawing/2014/main" id="{232A8C61-BBDC-4BA3-8CFD-D548AFA70B5F}"/>
              </a:ext>
            </a:extLst>
          </p:cNvPr>
          <p:cNvSpPr txBox="1">
            <a:spLocks noChangeArrowheads="1"/>
          </p:cNvSpPr>
          <p:nvPr/>
        </p:nvSpPr>
        <p:spPr bwMode="auto">
          <a:xfrm>
            <a:off x="857250" y="2571750"/>
            <a:ext cx="79883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30000"/>
              </a:lnSpc>
              <a:buFontTx/>
              <a:buChar char="•"/>
            </a:pPr>
            <a:r>
              <a:rPr kumimoji="1" lang="zh-CN" altLang="en-US" sz="3600" b="1" dirty="0">
                <a:solidFill>
                  <a:srgbClr val="800000"/>
                </a:solidFill>
                <a:latin typeface="华文仿宋" panose="02010600040101010101" pitchFamily="2" charset="-122"/>
                <a:ea typeface="华文仿宋" panose="02010600040101010101" pitchFamily="2" charset="-122"/>
              </a:rPr>
              <a:t> </a:t>
            </a:r>
            <a:r>
              <a:rPr kumimoji="1" lang="zh-CN" altLang="en-US" sz="3600" b="1" dirty="0">
                <a:solidFill>
                  <a:srgbClr val="0000CC"/>
                </a:solidFill>
                <a:latin typeface="华文仿宋" panose="02010600040101010101" pitchFamily="2" charset="-122"/>
                <a:ea typeface="华文仿宋" panose="02010600040101010101" pitchFamily="2" charset="-122"/>
              </a:rPr>
              <a:t>逻辑结构</a:t>
            </a:r>
            <a:r>
              <a:rPr kumimoji="1" lang="zh-CN" altLang="en-US" sz="3600" b="1" dirty="0">
                <a:latin typeface="华文仿宋" panose="02010600040101010101" pitchFamily="2" charset="-122"/>
                <a:ea typeface="华文仿宋" panose="02010600040101010101" pitchFamily="2" charset="-122"/>
              </a:rPr>
              <a:t> </a:t>
            </a:r>
            <a:r>
              <a:rPr kumimoji="1" lang="zh-CN" altLang="en-US" sz="3200" b="1" dirty="0">
                <a:latin typeface="华文仿宋" panose="02010600040101010101" pitchFamily="2" charset="-122"/>
                <a:ea typeface="华文仿宋" panose="02010600040101010101" pitchFamily="2" charset="-122"/>
              </a:rPr>
              <a:t>是对数据成员之间的逻辑关系的描述，它可以用一个数据成员的集合和定义在此集合上的若干关系来表示;</a:t>
            </a:r>
            <a:endParaRPr kumimoji="1" lang="zh-CN" altLang="en-US" sz="3200" b="1" dirty="0">
              <a:solidFill>
                <a:schemeClr val="tx2"/>
              </a:solidFill>
              <a:latin typeface="华文仿宋" panose="02010600040101010101" pitchFamily="2" charset="-122"/>
              <a:ea typeface="华文仿宋" panose="02010600040101010101" pitchFamily="2" charset="-122"/>
            </a:endParaRPr>
          </a:p>
        </p:txBody>
      </p:sp>
      <p:sp>
        <p:nvSpPr>
          <p:cNvPr id="41988" name="Text Box 4">
            <a:extLst>
              <a:ext uri="{FF2B5EF4-FFF2-40B4-BE49-F238E27FC236}">
                <a16:creationId xmlns:a16="http://schemas.microsoft.com/office/drawing/2014/main" id="{C7052364-8228-4641-9E85-9C5C7E26701A}"/>
              </a:ext>
            </a:extLst>
          </p:cNvPr>
          <p:cNvSpPr txBox="1">
            <a:spLocks noChangeArrowheads="1"/>
          </p:cNvSpPr>
          <p:nvPr/>
        </p:nvSpPr>
        <p:spPr bwMode="auto">
          <a:xfrm>
            <a:off x="928688" y="4714875"/>
            <a:ext cx="7680325"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30000"/>
              </a:lnSpc>
              <a:buFontTx/>
              <a:buChar char="•"/>
            </a:pPr>
            <a:r>
              <a:rPr kumimoji="1" lang="zh-CN" altLang="en-US" sz="3600" b="1">
                <a:solidFill>
                  <a:srgbClr val="800000"/>
                </a:solidFill>
                <a:latin typeface="华文仿宋" panose="02010600040101010101" pitchFamily="2" charset="-122"/>
                <a:ea typeface="华文仿宋" panose="02010600040101010101" pitchFamily="2" charset="-122"/>
              </a:rPr>
              <a:t> </a:t>
            </a:r>
            <a:r>
              <a:rPr kumimoji="1" lang="zh-CN" altLang="en-US" sz="3600" b="1">
                <a:solidFill>
                  <a:srgbClr val="0000CC"/>
                </a:solidFill>
                <a:latin typeface="华文仿宋" panose="02010600040101010101" pitchFamily="2" charset="-122"/>
                <a:ea typeface="华文仿宋" panose="02010600040101010101" pitchFamily="2" charset="-122"/>
              </a:rPr>
              <a:t>物理结构</a:t>
            </a:r>
            <a:r>
              <a:rPr kumimoji="1" lang="zh-CN" altLang="en-US" sz="3600" b="1">
                <a:solidFill>
                  <a:srgbClr val="800000"/>
                </a:solidFill>
                <a:latin typeface="华文仿宋" panose="02010600040101010101" pitchFamily="2" charset="-122"/>
                <a:ea typeface="华文仿宋" panose="02010600040101010101" pitchFamily="2" charset="-122"/>
              </a:rPr>
              <a:t> </a:t>
            </a:r>
            <a:r>
              <a:rPr kumimoji="1" lang="zh-CN" altLang="en-US" sz="3200" b="1">
                <a:latin typeface="华文仿宋" panose="02010600040101010101" pitchFamily="2" charset="-122"/>
                <a:ea typeface="华文仿宋" panose="02010600040101010101" pitchFamily="2" charset="-122"/>
              </a:rPr>
              <a:t>是逻辑结构在计算机中的表示和实现，故又称“</a:t>
            </a:r>
            <a:r>
              <a:rPr kumimoji="1" lang="zh-CN" altLang="en-US" sz="3600" b="1">
                <a:latin typeface="华文仿宋" panose="02010600040101010101" pitchFamily="2" charset="-122"/>
                <a:ea typeface="华文仿宋" panose="02010600040101010101" pitchFamily="2" charset="-122"/>
              </a:rPr>
              <a:t>存储结构</a:t>
            </a:r>
            <a:r>
              <a:rPr kumimoji="1" lang="zh-CN" altLang="en-US" sz="3200" b="1">
                <a:latin typeface="华文仿宋" panose="02010600040101010101" pitchFamily="2" charset="-122"/>
                <a:ea typeface="华文仿宋" panose="02010600040101010101" pitchFamily="2" charset="-122"/>
              </a:rPr>
              <a:t>” 。</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D86B03-FFE9-4AE9-8E62-4286FDE420B7}"/>
              </a:ext>
            </a:extLst>
          </p:cNvPr>
          <p:cNvSpPr txBox="1">
            <a:spLocks noChangeArrowheads="1"/>
          </p:cNvSpPr>
          <p:nvPr/>
        </p:nvSpPr>
        <p:spPr bwMode="auto">
          <a:xfrm>
            <a:off x="611560" y="580654"/>
            <a:ext cx="6324600" cy="60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a:defRPr/>
            </a:pPr>
            <a:r>
              <a:rPr lang="zh-CN" altLang="en-US" dirty="0">
                <a:solidFill>
                  <a:srgbClr val="0070C0"/>
                </a:solidFill>
              </a:rPr>
              <a:t>逻辑结构和存储结构的关系</a:t>
            </a:r>
            <a:endParaRPr lang="zh-CN" altLang="en-US" sz="3200" dirty="0">
              <a:solidFill>
                <a:srgbClr val="0070C0"/>
              </a:solidFill>
            </a:endParaRPr>
          </a:p>
        </p:txBody>
      </p:sp>
      <p:sp>
        <p:nvSpPr>
          <p:cNvPr id="43011" name="Rectangle 3">
            <a:extLst>
              <a:ext uri="{FF2B5EF4-FFF2-40B4-BE49-F238E27FC236}">
                <a16:creationId xmlns:a16="http://schemas.microsoft.com/office/drawing/2014/main" id="{D4C46B3A-FDC4-4F4D-93CE-48D64CDE7F8F}"/>
              </a:ext>
            </a:extLst>
          </p:cNvPr>
          <p:cNvSpPr txBox="1">
            <a:spLocks noChangeArrowheads="1"/>
          </p:cNvSpPr>
          <p:nvPr/>
        </p:nvSpPr>
        <p:spPr bwMode="auto">
          <a:xfrm>
            <a:off x="467544" y="4365104"/>
            <a:ext cx="8496300" cy="136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20000"/>
              </a:lnSpc>
              <a:spcBef>
                <a:spcPts val="250"/>
              </a:spcBef>
              <a:buClr>
                <a:schemeClr val="accent1"/>
              </a:buClr>
              <a:buSzPct val="80000"/>
              <a:buFont typeface="Wingdings" panose="05000000000000000000" pitchFamily="2" charset="2"/>
              <a:buChar char="l"/>
            </a:pPr>
            <a:r>
              <a:rPr lang="zh-CN" altLang="en-US" sz="3000" b="1" dirty="0">
                <a:solidFill>
                  <a:srgbClr val="800000"/>
                </a:solidFill>
                <a:latin typeface="华文仿宋" panose="02010600040101010101" pitchFamily="2" charset="-122"/>
                <a:ea typeface="华文仿宋" panose="02010600040101010101" pitchFamily="2" charset="-122"/>
              </a:rPr>
              <a:t>任何一个</a:t>
            </a:r>
            <a:r>
              <a:rPr lang="zh-CN" altLang="en-US" sz="3000" b="1" dirty="0">
                <a:solidFill>
                  <a:srgbClr val="0000FF"/>
                </a:solidFill>
                <a:latin typeface="华文仿宋" panose="02010600040101010101" pitchFamily="2" charset="-122"/>
                <a:ea typeface="华文仿宋" panose="02010600040101010101" pitchFamily="2" charset="-122"/>
              </a:rPr>
              <a:t>算法的设计</a:t>
            </a:r>
            <a:r>
              <a:rPr lang="zh-CN" altLang="en-US" sz="3000" b="1" dirty="0">
                <a:solidFill>
                  <a:srgbClr val="800000"/>
                </a:solidFill>
                <a:latin typeface="华文仿宋" panose="02010600040101010101" pitchFamily="2" charset="-122"/>
                <a:ea typeface="华文仿宋" panose="02010600040101010101" pitchFamily="2" charset="-122"/>
              </a:rPr>
              <a:t>取决于选定的</a:t>
            </a:r>
            <a:r>
              <a:rPr lang="zh-CN" altLang="en-US" sz="3000" b="1" dirty="0">
                <a:solidFill>
                  <a:schemeClr val="accent1">
                    <a:lumMod val="75000"/>
                  </a:schemeClr>
                </a:solidFill>
                <a:latin typeface="华文仿宋" panose="02010600040101010101" pitchFamily="2" charset="-122"/>
                <a:ea typeface="华文仿宋" panose="02010600040101010101" pitchFamily="2" charset="-122"/>
              </a:rPr>
              <a:t>逻辑结构</a:t>
            </a:r>
            <a:r>
              <a:rPr lang="zh-CN" altLang="en-US" sz="3000" b="1" dirty="0">
                <a:solidFill>
                  <a:srgbClr val="800000"/>
                </a:solidFill>
                <a:latin typeface="华文仿宋" panose="02010600040101010101" pitchFamily="2" charset="-122"/>
                <a:ea typeface="华文仿宋" panose="02010600040101010101" pitchFamily="2" charset="-122"/>
              </a:rPr>
              <a:t>；而</a:t>
            </a:r>
            <a:r>
              <a:rPr lang="zh-CN" altLang="en-US" sz="3000" b="1" dirty="0">
                <a:solidFill>
                  <a:srgbClr val="0000FF"/>
                </a:solidFill>
                <a:latin typeface="华文仿宋" panose="02010600040101010101" pitchFamily="2" charset="-122"/>
                <a:ea typeface="华文仿宋" panose="02010600040101010101" pitchFamily="2" charset="-122"/>
              </a:rPr>
              <a:t>算法的最终实现</a:t>
            </a:r>
            <a:r>
              <a:rPr lang="zh-CN" altLang="en-US" sz="3000" b="1" dirty="0">
                <a:solidFill>
                  <a:srgbClr val="800000"/>
                </a:solidFill>
                <a:latin typeface="华文仿宋" panose="02010600040101010101" pitchFamily="2" charset="-122"/>
                <a:ea typeface="华文仿宋" panose="02010600040101010101" pitchFamily="2" charset="-122"/>
              </a:rPr>
              <a:t>依赖于采用的</a:t>
            </a:r>
            <a:r>
              <a:rPr lang="zh-CN" altLang="en-US" sz="3000" b="1" dirty="0">
                <a:solidFill>
                  <a:schemeClr val="accent1">
                    <a:lumMod val="75000"/>
                  </a:schemeClr>
                </a:solidFill>
                <a:latin typeface="华文仿宋" panose="02010600040101010101" pitchFamily="2" charset="-122"/>
                <a:ea typeface="华文仿宋" panose="02010600040101010101" pitchFamily="2" charset="-122"/>
              </a:rPr>
              <a:t>存储结构</a:t>
            </a:r>
            <a:r>
              <a:rPr lang="zh-CN" altLang="en-US" sz="3000" b="1" dirty="0">
                <a:solidFill>
                  <a:srgbClr val="800000"/>
                </a:solidFill>
                <a:latin typeface="华文仿宋" panose="02010600040101010101" pitchFamily="2" charset="-122"/>
                <a:ea typeface="华文仿宋" panose="02010600040101010101" pitchFamily="2" charset="-122"/>
              </a:rPr>
              <a:t>。</a:t>
            </a:r>
            <a:endParaRPr lang="zh-CN" altLang="zh-CN" sz="3000" b="1" dirty="0">
              <a:solidFill>
                <a:srgbClr val="800000"/>
              </a:solidFill>
              <a:latin typeface="华文仿宋" panose="02010600040101010101" pitchFamily="2" charset="-122"/>
              <a:ea typeface="华文仿宋" panose="02010600040101010101" pitchFamily="2" charset="-122"/>
            </a:endParaRPr>
          </a:p>
        </p:txBody>
      </p:sp>
      <p:sp>
        <p:nvSpPr>
          <p:cNvPr id="4" name="TextBox 1">
            <a:extLst>
              <a:ext uri="{FF2B5EF4-FFF2-40B4-BE49-F238E27FC236}">
                <a16:creationId xmlns:a16="http://schemas.microsoft.com/office/drawing/2014/main" id="{F9A61457-18A8-45C0-A799-6ED1219B11C7}"/>
              </a:ext>
            </a:extLst>
          </p:cNvPr>
          <p:cNvSpPr txBox="1">
            <a:spLocks noChangeArrowheads="1"/>
          </p:cNvSpPr>
          <p:nvPr/>
        </p:nvSpPr>
        <p:spPr bwMode="auto">
          <a:xfrm>
            <a:off x="971550" y="2722562"/>
            <a:ext cx="2305050" cy="70643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4000" dirty="0">
                <a:solidFill>
                  <a:schemeClr val="accent1">
                    <a:lumMod val="75000"/>
                  </a:schemeClr>
                </a:solidFill>
                <a:latin typeface="Arial" panose="020B0604020202020204" pitchFamily="34" charset="0"/>
              </a:rPr>
              <a:t>逻辑结构</a:t>
            </a:r>
          </a:p>
        </p:txBody>
      </p:sp>
      <p:sp>
        <p:nvSpPr>
          <p:cNvPr id="5" name="TextBox 4">
            <a:extLst>
              <a:ext uri="{FF2B5EF4-FFF2-40B4-BE49-F238E27FC236}">
                <a16:creationId xmlns:a16="http://schemas.microsoft.com/office/drawing/2014/main" id="{894EB0D1-084B-44E6-94D5-420F85F21BFD}"/>
              </a:ext>
            </a:extLst>
          </p:cNvPr>
          <p:cNvSpPr txBox="1">
            <a:spLocks noChangeArrowheads="1"/>
          </p:cNvSpPr>
          <p:nvPr/>
        </p:nvSpPr>
        <p:spPr bwMode="auto">
          <a:xfrm>
            <a:off x="5292725" y="2722562"/>
            <a:ext cx="2303463" cy="70643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4000" dirty="0">
                <a:solidFill>
                  <a:schemeClr val="accent1">
                    <a:lumMod val="75000"/>
                  </a:schemeClr>
                </a:solidFill>
                <a:latin typeface="Arial" panose="020B0604020202020204" pitchFamily="34" charset="0"/>
              </a:rPr>
              <a:t>存储结构</a:t>
            </a:r>
          </a:p>
        </p:txBody>
      </p:sp>
      <p:sp>
        <p:nvSpPr>
          <p:cNvPr id="6" name="上弧形箭头 5">
            <a:extLst>
              <a:ext uri="{FF2B5EF4-FFF2-40B4-BE49-F238E27FC236}">
                <a16:creationId xmlns:a16="http://schemas.microsoft.com/office/drawing/2014/main" id="{1A03672E-99F7-4C48-B696-7EEAE8E88C4D}"/>
              </a:ext>
            </a:extLst>
          </p:cNvPr>
          <p:cNvSpPr/>
          <p:nvPr/>
        </p:nvSpPr>
        <p:spPr>
          <a:xfrm>
            <a:off x="3419475" y="2565400"/>
            <a:ext cx="1806575" cy="5095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 name="TextBox 6">
            <a:extLst>
              <a:ext uri="{FF2B5EF4-FFF2-40B4-BE49-F238E27FC236}">
                <a16:creationId xmlns:a16="http://schemas.microsoft.com/office/drawing/2014/main" id="{212FF7A3-DC7D-4DDE-9F14-2054D98C2E46}"/>
              </a:ext>
            </a:extLst>
          </p:cNvPr>
          <p:cNvSpPr txBox="1">
            <a:spLocks noChangeArrowheads="1"/>
          </p:cNvSpPr>
          <p:nvPr/>
        </p:nvSpPr>
        <p:spPr bwMode="auto">
          <a:xfrm>
            <a:off x="3887788" y="2062162"/>
            <a:ext cx="14398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a:solidFill>
                  <a:srgbClr val="0099CC"/>
                </a:solidFill>
                <a:latin typeface="Arial" panose="020B0604020202020204" pitchFamily="34" charset="0"/>
              </a:rPr>
              <a:t>映象</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6C3B593C-637A-4B67-8269-0F63C83D0679}"/>
              </a:ext>
            </a:extLst>
          </p:cNvPr>
          <p:cNvSpPr>
            <a:spLocks noChangeArrowheads="1"/>
          </p:cNvSpPr>
          <p:nvPr/>
        </p:nvSpPr>
        <p:spPr bwMode="auto">
          <a:xfrm>
            <a:off x="791369" y="1033463"/>
            <a:ext cx="7561262" cy="5740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1"/>
              </a:buClr>
              <a:buSzPct val="100000"/>
            </a:pPr>
            <a:r>
              <a:rPr lang="zh-CN" altLang="en-US" sz="3600" b="1" dirty="0">
                <a:solidFill>
                  <a:srgbClr val="FF0000"/>
                </a:solidFill>
                <a:latin typeface="+mn-ea"/>
              </a:rPr>
              <a:t>数据元素的映象：</a:t>
            </a:r>
            <a:r>
              <a:rPr lang="zh-CN" altLang="en-US" sz="3600" b="1" dirty="0">
                <a:latin typeface="+mn-ea"/>
              </a:rPr>
              <a:t>任何的数据元素在计算机中最终都是转化成一个二进制的位串。</a:t>
            </a:r>
            <a:endParaRPr lang="en-US" altLang="zh-CN" sz="3600" b="1" dirty="0">
              <a:latin typeface="+mn-ea"/>
            </a:endParaRPr>
          </a:p>
          <a:p>
            <a:pPr eaLnBrk="1" hangingPunct="1">
              <a:spcBef>
                <a:spcPct val="20000"/>
              </a:spcBef>
              <a:buClr>
                <a:schemeClr val="tx1"/>
              </a:buClr>
              <a:buSzPct val="100000"/>
            </a:pPr>
            <a:endParaRPr lang="en-US" altLang="zh-CN" sz="3600" b="1" dirty="0">
              <a:latin typeface="+mn-ea"/>
            </a:endParaRPr>
          </a:p>
          <a:p>
            <a:pPr eaLnBrk="1" hangingPunct="1">
              <a:spcBef>
                <a:spcPct val="20000"/>
              </a:spcBef>
              <a:buClr>
                <a:schemeClr val="tx1"/>
              </a:buClr>
              <a:buSzPct val="100000"/>
            </a:pPr>
            <a:endParaRPr lang="en-US" altLang="zh-CN" sz="3600" b="1" dirty="0">
              <a:latin typeface="+mn-ea"/>
            </a:endParaRPr>
          </a:p>
          <a:p>
            <a:pPr eaLnBrk="1" hangingPunct="1">
              <a:spcBef>
                <a:spcPct val="20000"/>
              </a:spcBef>
              <a:buClr>
                <a:schemeClr val="tx1"/>
              </a:buClr>
              <a:buSzPct val="100000"/>
            </a:pPr>
            <a:endParaRPr lang="zh-CN" altLang="en-US" sz="3600" b="1" dirty="0">
              <a:latin typeface="+mn-ea"/>
            </a:endParaRPr>
          </a:p>
          <a:p>
            <a:pPr eaLnBrk="1" hangingPunct="1">
              <a:spcBef>
                <a:spcPct val="20000"/>
              </a:spcBef>
              <a:buClr>
                <a:schemeClr val="tx1"/>
              </a:buClr>
              <a:buSzPct val="100000"/>
            </a:pPr>
            <a:endParaRPr lang="en-US" altLang="zh-CN" sz="3600" b="1" dirty="0">
              <a:solidFill>
                <a:srgbClr val="FF0000"/>
              </a:solidFill>
              <a:latin typeface="+mn-ea"/>
            </a:endParaRPr>
          </a:p>
          <a:p>
            <a:pPr eaLnBrk="1" hangingPunct="1">
              <a:spcBef>
                <a:spcPct val="20000"/>
              </a:spcBef>
              <a:buClr>
                <a:schemeClr val="tx1"/>
              </a:buClr>
              <a:buSzPct val="100000"/>
            </a:pPr>
            <a:endParaRPr lang="en-US" altLang="zh-CN" sz="3600" b="1" dirty="0">
              <a:solidFill>
                <a:srgbClr val="FF0000"/>
              </a:solidFill>
              <a:latin typeface="+mn-ea"/>
            </a:endParaRPr>
          </a:p>
          <a:p>
            <a:pPr eaLnBrk="1" hangingPunct="1">
              <a:spcBef>
                <a:spcPct val="20000"/>
              </a:spcBef>
              <a:buClr>
                <a:schemeClr val="tx1"/>
              </a:buClr>
              <a:buSzPct val="100000"/>
            </a:pPr>
            <a:endParaRPr lang="en-US" altLang="zh-CN" sz="3600" b="1" dirty="0">
              <a:latin typeface="+mn-ea"/>
            </a:endParaRPr>
          </a:p>
        </p:txBody>
      </p:sp>
      <p:pic>
        <p:nvPicPr>
          <p:cNvPr id="91138" name="Picture 2" descr="技术分享图片">
            <a:extLst>
              <a:ext uri="{FF2B5EF4-FFF2-40B4-BE49-F238E27FC236}">
                <a16:creationId xmlns:a16="http://schemas.microsoft.com/office/drawing/2014/main" id="{FA21DADC-F8D8-4134-8D08-EAD01B752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52936"/>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E794856F-A6AE-49BF-A373-426788062039}"/>
              </a:ext>
            </a:extLst>
          </p:cNvPr>
          <p:cNvSpPr txBox="1">
            <a:spLocks noChangeArrowheads="1"/>
          </p:cNvSpPr>
          <p:nvPr/>
        </p:nvSpPr>
        <p:spPr bwMode="auto">
          <a:xfrm>
            <a:off x="428625" y="500063"/>
            <a:ext cx="51831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4400" b="1" dirty="0">
                <a:solidFill>
                  <a:srgbClr val="FF0000"/>
                </a:solidFill>
                <a:latin typeface="+mn-ea"/>
              </a:rPr>
              <a:t>关系的映象 ：</a:t>
            </a:r>
            <a:endParaRPr kumimoji="1" lang="zh-CN" altLang="en-US" sz="2400" b="1" dirty="0">
              <a:latin typeface="+mn-ea"/>
            </a:endParaRPr>
          </a:p>
        </p:txBody>
      </p:sp>
      <p:sp>
        <p:nvSpPr>
          <p:cNvPr id="45059" name="Text Box 3">
            <a:extLst>
              <a:ext uri="{FF2B5EF4-FFF2-40B4-BE49-F238E27FC236}">
                <a16:creationId xmlns:a16="http://schemas.microsoft.com/office/drawing/2014/main" id="{C281ADC0-6448-4C66-ADE5-8F3A08CF1E48}"/>
              </a:ext>
            </a:extLst>
          </p:cNvPr>
          <p:cNvSpPr txBox="1">
            <a:spLocks noChangeArrowheads="1"/>
          </p:cNvSpPr>
          <p:nvPr/>
        </p:nvSpPr>
        <p:spPr bwMode="auto">
          <a:xfrm>
            <a:off x="4719638" y="655638"/>
            <a:ext cx="4067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4000" b="1">
                <a:latin typeface="+mn-ea"/>
                <a:sym typeface="Symbol" panose="05050102010706020507" pitchFamily="18" charset="2"/>
              </a:rPr>
              <a:t>（关系对</a:t>
            </a:r>
            <a:r>
              <a:rPr kumimoji="1" lang="en-US" altLang="zh-CN" sz="4000" b="1">
                <a:latin typeface="+mn-ea"/>
              </a:rPr>
              <a:t>x, y</a:t>
            </a:r>
            <a:r>
              <a:rPr kumimoji="1" lang="en-US" altLang="zh-CN" sz="4000" b="1">
                <a:latin typeface="+mn-ea"/>
                <a:sym typeface="Symbol" panose="05050102010706020507" pitchFamily="18" charset="2"/>
              </a:rPr>
              <a:t></a:t>
            </a:r>
            <a:r>
              <a:rPr kumimoji="1" lang="zh-CN" altLang="en-US" sz="4000" b="1">
                <a:latin typeface="+mn-ea"/>
                <a:sym typeface="Symbol" panose="05050102010706020507" pitchFamily="18" charset="2"/>
              </a:rPr>
              <a:t>）</a:t>
            </a:r>
            <a:endParaRPr kumimoji="1" lang="zh-CN" altLang="en-US" sz="2400" b="1">
              <a:latin typeface="+mn-ea"/>
            </a:endParaRPr>
          </a:p>
        </p:txBody>
      </p:sp>
      <p:sp>
        <p:nvSpPr>
          <p:cNvPr id="45060" name="Text Box 4">
            <a:extLst>
              <a:ext uri="{FF2B5EF4-FFF2-40B4-BE49-F238E27FC236}">
                <a16:creationId xmlns:a16="http://schemas.microsoft.com/office/drawing/2014/main" id="{87B9C81A-F978-48DF-A185-69BD70500AF6}"/>
              </a:ext>
            </a:extLst>
          </p:cNvPr>
          <p:cNvSpPr txBox="1">
            <a:spLocks noChangeArrowheads="1"/>
          </p:cNvSpPr>
          <p:nvPr/>
        </p:nvSpPr>
        <p:spPr bwMode="auto">
          <a:xfrm>
            <a:off x="250825" y="1447800"/>
            <a:ext cx="31021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4000" b="1">
                <a:solidFill>
                  <a:srgbClr val="800000"/>
                </a:solidFill>
                <a:latin typeface="+mn-ea"/>
              </a:rPr>
              <a:t>1.</a:t>
            </a:r>
            <a:r>
              <a:rPr kumimoji="1" lang="zh-CN" altLang="en-US" sz="4000" b="1">
                <a:solidFill>
                  <a:srgbClr val="800000"/>
                </a:solidFill>
                <a:latin typeface="+mn-ea"/>
              </a:rPr>
              <a:t>顺序映象：</a:t>
            </a:r>
            <a:endParaRPr kumimoji="1" lang="zh-CN" altLang="en-US" sz="2400" b="1">
              <a:solidFill>
                <a:srgbClr val="800000"/>
              </a:solidFill>
              <a:latin typeface="+mn-ea"/>
            </a:endParaRPr>
          </a:p>
        </p:txBody>
      </p:sp>
      <p:sp>
        <p:nvSpPr>
          <p:cNvPr id="45061" name="Text Box 5">
            <a:extLst>
              <a:ext uri="{FF2B5EF4-FFF2-40B4-BE49-F238E27FC236}">
                <a16:creationId xmlns:a16="http://schemas.microsoft.com/office/drawing/2014/main" id="{EF8522B9-D17E-4678-8FC5-84EFD4D8A454}"/>
              </a:ext>
            </a:extLst>
          </p:cNvPr>
          <p:cNvSpPr txBox="1">
            <a:spLocks noChangeArrowheads="1"/>
          </p:cNvSpPr>
          <p:nvPr/>
        </p:nvSpPr>
        <p:spPr bwMode="auto">
          <a:xfrm>
            <a:off x="773113" y="2355850"/>
            <a:ext cx="7759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600" b="1">
                <a:solidFill>
                  <a:srgbClr val="0000CC"/>
                </a:solidFill>
                <a:latin typeface="+mn-ea"/>
              </a:rPr>
              <a:t>以相对的存储位置表示后继关系</a:t>
            </a:r>
            <a:endParaRPr kumimoji="1" lang="zh-CN" altLang="en-US" sz="2400" b="1">
              <a:solidFill>
                <a:srgbClr val="0000CC"/>
              </a:solidFill>
              <a:latin typeface="+mn-ea"/>
            </a:endParaRPr>
          </a:p>
        </p:txBody>
      </p:sp>
      <p:sp>
        <p:nvSpPr>
          <p:cNvPr id="45062" name="Text Box 6">
            <a:extLst>
              <a:ext uri="{FF2B5EF4-FFF2-40B4-BE49-F238E27FC236}">
                <a16:creationId xmlns:a16="http://schemas.microsoft.com/office/drawing/2014/main" id="{070D78C1-44BC-494E-B06A-DE95155A79F4}"/>
              </a:ext>
            </a:extLst>
          </p:cNvPr>
          <p:cNvSpPr txBox="1">
            <a:spLocks noChangeArrowheads="1"/>
          </p:cNvSpPr>
          <p:nvPr/>
        </p:nvSpPr>
        <p:spPr bwMode="auto">
          <a:xfrm>
            <a:off x="250825" y="3189288"/>
            <a:ext cx="86868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20000"/>
              </a:lnSpc>
            </a:pPr>
            <a:r>
              <a:rPr kumimoji="1" lang="zh-CN" altLang="en-US" sz="3600" b="1">
                <a:latin typeface="+mn-ea"/>
              </a:rPr>
              <a:t>例如:令 </a:t>
            </a:r>
            <a:r>
              <a:rPr kumimoji="1" lang="en-US" altLang="zh-CN" sz="3600" b="1">
                <a:latin typeface="+mn-ea"/>
              </a:rPr>
              <a:t>y </a:t>
            </a:r>
            <a:r>
              <a:rPr kumimoji="1" lang="zh-CN" altLang="en-US" sz="3600" b="1">
                <a:latin typeface="+mn-ea"/>
              </a:rPr>
              <a:t>的存储位置和 </a:t>
            </a:r>
            <a:r>
              <a:rPr kumimoji="1" lang="en-US" altLang="zh-CN" sz="3600" b="1">
                <a:latin typeface="+mn-ea"/>
              </a:rPr>
              <a:t>x </a:t>
            </a:r>
            <a:r>
              <a:rPr kumimoji="1" lang="zh-CN" altLang="en-US" sz="3600" b="1">
                <a:latin typeface="+mn-ea"/>
              </a:rPr>
              <a:t>的存储位置之间差一个常量 </a:t>
            </a:r>
            <a:r>
              <a:rPr kumimoji="1" lang="en-US" altLang="zh-CN" sz="3600" b="1">
                <a:latin typeface="+mn-ea"/>
              </a:rPr>
              <a:t>C</a:t>
            </a:r>
            <a:r>
              <a:rPr kumimoji="1" lang="zh-CN" altLang="en-US" sz="3600" b="1">
                <a:latin typeface="+mn-ea"/>
              </a:rPr>
              <a:t>，而 </a:t>
            </a:r>
            <a:r>
              <a:rPr kumimoji="1" lang="en-US" altLang="zh-CN" sz="3600" b="1">
                <a:latin typeface="+mn-ea"/>
              </a:rPr>
              <a:t>C </a:t>
            </a:r>
            <a:r>
              <a:rPr kumimoji="1" lang="zh-CN" altLang="en-US" sz="3600" b="1">
                <a:latin typeface="+mn-ea"/>
              </a:rPr>
              <a:t>是一个隐含值，整个存储结构中只含数据元素本身的信息</a:t>
            </a:r>
            <a:endParaRPr kumimoji="1" lang="en-US" altLang="zh-CN" sz="3600" b="1">
              <a:latin typeface="+mn-ea"/>
            </a:endParaRPr>
          </a:p>
        </p:txBody>
      </p:sp>
      <p:grpSp>
        <p:nvGrpSpPr>
          <p:cNvPr id="45063" name="Group 8">
            <a:extLst>
              <a:ext uri="{FF2B5EF4-FFF2-40B4-BE49-F238E27FC236}">
                <a16:creationId xmlns:a16="http://schemas.microsoft.com/office/drawing/2014/main" id="{ECE5934A-F8E3-4D11-8399-C3A30AE4CB80}"/>
              </a:ext>
            </a:extLst>
          </p:cNvPr>
          <p:cNvGrpSpPr>
            <a:grpSpLocks/>
          </p:cNvGrpSpPr>
          <p:nvPr/>
        </p:nvGrpSpPr>
        <p:grpSpPr bwMode="auto">
          <a:xfrm>
            <a:off x="3020219" y="5257800"/>
            <a:ext cx="2971800" cy="830263"/>
            <a:chOff x="1776" y="3561"/>
            <a:chExt cx="1872" cy="523"/>
          </a:xfrm>
        </p:grpSpPr>
        <p:sp>
          <p:nvSpPr>
            <p:cNvPr id="45064" name="Text Box 9">
              <a:extLst>
                <a:ext uri="{FF2B5EF4-FFF2-40B4-BE49-F238E27FC236}">
                  <a16:creationId xmlns:a16="http://schemas.microsoft.com/office/drawing/2014/main" id="{ECD80F94-327B-4F8E-BC09-2BF6FC0D762A}"/>
                </a:ext>
              </a:extLst>
            </p:cNvPr>
            <p:cNvSpPr txBox="1">
              <a:spLocks noChangeArrowheads="1"/>
            </p:cNvSpPr>
            <p:nvPr/>
          </p:nvSpPr>
          <p:spPr bwMode="auto">
            <a:xfrm>
              <a:off x="1852" y="3561"/>
              <a:ext cx="94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4800" b="1">
                  <a:latin typeface="+mn-ea"/>
                </a:rPr>
                <a:t> </a:t>
              </a:r>
              <a:r>
                <a:rPr kumimoji="1" lang="en-US" altLang="zh-CN" sz="4800" b="1">
                  <a:latin typeface="+mn-ea"/>
                </a:rPr>
                <a:t>x    y</a:t>
              </a:r>
              <a:endParaRPr kumimoji="1" lang="en-US" altLang="zh-CN" sz="2400" b="1">
                <a:latin typeface="+mn-ea"/>
              </a:endParaRPr>
            </a:p>
          </p:txBody>
        </p:sp>
        <p:sp>
          <p:nvSpPr>
            <p:cNvPr id="45065" name="Line 10">
              <a:extLst>
                <a:ext uri="{FF2B5EF4-FFF2-40B4-BE49-F238E27FC236}">
                  <a16:creationId xmlns:a16="http://schemas.microsoft.com/office/drawing/2014/main" id="{C4A5023B-4D13-454A-B234-0DCCF34A4981}"/>
                </a:ext>
              </a:extLst>
            </p:cNvPr>
            <p:cNvSpPr>
              <a:spLocks noChangeShapeType="1"/>
            </p:cNvSpPr>
            <p:nvPr/>
          </p:nvSpPr>
          <p:spPr bwMode="auto">
            <a:xfrm flipV="1">
              <a:off x="1776" y="3648"/>
              <a:ext cx="1872" cy="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6" name="Line 11">
              <a:extLst>
                <a:ext uri="{FF2B5EF4-FFF2-40B4-BE49-F238E27FC236}">
                  <a16:creationId xmlns:a16="http://schemas.microsoft.com/office/drawing/2014/main" id="{FB930208-C303-44D7-AFBD-58B9048739D6}"/>
                </a:ext>
              </a:extLst>
            </p:cNvPr>
            <p:cNvSpPr>
              <a:spLocks noChangeShapeType="1"/>
            </p:cNvSpPr>
            <p:nvPr/>
          </p:nvSpPr>
          <p:spPr bwMode="auto">
            <a:xfrm>
              <a:off x="1824" y="4080"/>
              <a:ext cx="17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7" name="Line 12">
              <a:extLst>
                <a:ext uri="{FF2B5EF4-FFF2-40B4-BE49-F238E27FC236}">
                  <a16:creationId xmlns:a16="http://schemas.microsoft.com/office/drawing/2014/main" id="{34A58148-9C52-4802-B5D5-D1C37DD353BA}"/>
                </a:ext>
              </a:extLst>
            </p:cNvPr>
            <p:cNvSpPr>
              <a:spLocks noChangeShapeType="1"/>
            </p:cNvSpPr>
            <p:nvPr/>
          </p:nvSpPr>
          <p:spPr bwMode="auto">
            <a:xfrm>
              <a:off x="1968" y="3653"/>
              <a:ext cx="0" cy="4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8" name="Line 13">
              <a:extLst>
                <a:ext uri="{FF2B5EF4-FFF2-40B4-BE49-F238E27FC236}">
                  <a16:creationId xmlns:a16="http://schemas.microsoft.com/office/drawing/2014/main" id="{4743F061-5DDF-4DB0-8585-F10967511B03}"/>
                </a:ext>
              </a:extLst>
            </p:cNvPr>
            <p:cNvSpPr>
              <a:spLocks noChangeShapeType="1"/>
            </p:cNvSpPr>
            <p:nvPr/>
          </p:nvSpPr>
          <p:spPr bwMode="auto">
            <a:xfrm>
              <a:off x="2928" y="3653"/>
              <a:ext cx="0" cy="4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9" name="Line 14">
              <a:extLst>
                <a:ext uri="{FF2B5EF4-FFF2-40B4-BE49-F238E27FC236}">
                  <a16:creationId xmlns:a16="http://schemas.microsoft.com/office/drawing/2014/main" id="{23CDF312-5FF4-4E3C-8614-C60838C033AF}"/>
                </a:ext>
              </a:extLst>
            </p:cNvPr>
            <p:cNvSpPr>
              <a:spLocks noChangeShapeType="1"/>
            </p:cNvSpPr>
            <p:nvPr/>
          </p:nvSpPr>
          <p:spPr bwMode="auto">
            <a:xfrm>
              <a:off x="3360" y="3653"/>
              <a:ext cx="0" cy="4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70" name="Line 15">
              <a:extLst>
                <a:ext uri="{FF2B5EF4-FFF2-40B4-BE49-F238E27FC236}">
                  <a16:creationId xmlns:a16="http://schemas.microsoft.com/office/drawing/2014/main" id="{026943EC-A800-4322-9052-85980511580D}"/>
                </a:ext>
              </a:extLst>
            </p:cNvPr>
            <p:cNvSpPr>
              <a:spLocks noChangeShapeType="1"/>
            </p:cNvSpPr>
            <p:nvPr/>
          </p:nvSpPr>
          <p:spPr bwMode="auto">
            <a:xfrm>
              <a:off x="2400" y="3648"/>
              <a:ext cx="0" cy="4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sp>
        <p:nvSpPr>
          <p:cNvPr id="3" name="文本框 2">
            <a:extLst>
              <a:ext uri="{FF2B5EF4-FFF2-40B4-BE49-F238E27FC236}">
                <a16:creationId xmlns:a16="http://schemas.microsoft.com/office/drawing/2014/main" id="{B640A423-3B7D-404A-A15B-59966EDF3EDF}"/>
              </a:ext>
            </a:extLst>
          </p:cNvPr>
          <p:cNvSpPr txBox="1"/>
          <p:nvPr/>
        </p:nvSpPr>
        <p:spPr>
          <a:xfrm>
            <a:off x="3665141" y="6081713"/>
            <a:ext cx="1152128" cy="369332"/>
          </a:xfrm>
          <a:prstGeom prst="rect">
            <a:avLst/>
          </a:prstGeom>
          <a:noFill/>
        </p:spPr>
        <p:txBody>
          <a:bodyPr wrap="square" rtlCol="0">
            <a:spAutoFit/>
          </a:bodyPr>
          <a:lstStyle/>
          <a:p>
            <a:r>
              <a:rPr lang="en-US" altLang="zh-CN" dirty="0">
                <a:solidFill>
                  <a:srgbClr val="FF0000"/>
                </a:solidFill>
              </a:rPr>
              <a:t> (+C)</a:t>
            </a:r>
            <a:endParaRPr lang="zh-CN" altLang="en-US" dirty="0">
              <a:solidFill>
                <a:srgbClr val="FF0000"/>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BE4CE258-CB53-430A-91A6-5CD13420C7E1}"/>
              </a:ext>
            </a:extLst>
          </p:cNvPr>
          <p:cNvSpPr txBox="1">
            <a:spLocks noChangeArrowheads="1"/>
          </p:cNvSpPr>
          <p:nvPr/>
        </p:nvSpPr>
        <p:spPr bwMode="auto">
          <a:xfrm>
            <a:off x="499019" y="1311415"/>
            <a:ext cx="27013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4000" b="1" dirty="0">
                <a:solidFill>
                  <a:srgbClr val="800000"/>
                </a:solidFill>
                <a:latin typeface="华文仿宋" panose="02010600040101010101" pitchFamily="2" charset="-122"/>
                <a:ea typeface="华文仿宋" panose="02010600040101010101" pitchFamily="2" charset="-122"/>
              </a:rPr>
              <a:t>2.</a:t>
            </a:r>
            <a:r>
              <a:rPr kumimoji="1" lang="zh-CN" altLang="en-US" sz="4000" b="1" dirty="0">
                <a:solidFill>
                  <a:srgbClr val="800000"/>
                </a:solidFill>
                <a:latin typeface="华文仿宋" panose="02010600040101010101" pitchFamily="2" charset="-122"/>
                <a:ea typeface="华文仿宋" panose="02010600040101010101" pitchFamily="2" charset="-122"/>
              </a:rPr>
              <a:t>链式映象:</a:t>
            </a:r>
          </a:p>
        </p:txBody>
      </p:sp>
      <p:sp>
        <p:nvSpPr>
          <p:cNvPr id="46083" name="Text Box 3">
            <a:extLst>
              <a:ext uri="{FF2B5EF4-FFF2-40B4-BE49-F238E27FC236}">
                <a16:creationId xmlns:a16="http://schemas.microsoft.com/office/drawing/2014/main" id="{A490AA88-C90C-4AD9-84AB-F8B9642F41D9}"/>
              </a:ext>
            </a:extLst>
          </p:cNvPr>
          <p:cNvSpPr txBox="1">
            <a:spLocks noChangeArrowheads="1"/>
          </p:cNvSpPr>
          <p:nvPr/>
        </p:nvSpPr>
        <p:spPr bwMode="auto">
          <a:xfrm>
            <a:off x="1524000" y="2438400"/>
            <a:ext cx="66087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600" b="1">
                <a:solidFill>
                  <a:srgbClr val="0000CC"/>
                </a:solidFill>
                <a:latin typeface="华文仿宋" panose="02010600040101010101" pitchFamily="2" charset="-122"/>
                <a:ea typeface="华文仿宋" panose="02010600040101010101" pitchFamily="2" charset="-122"/>
              </a:rPr>
              <a:t>以附加信息(指针)表示后继关系</a:t>
            </a:r>
            <a:endParaRPr kumimoji="1" lang="zh-CN" altLang="en-US" sz="2400" b="1">
              <a:solidFill>
                <a:srgbClr val="0000CC"/>
              </a:solidFill>
              <a:latin typeface="华文仿宋" panose="02010600040101010101" pitchFamily="2" charset="-122"/>
              <a:ea typeface="华文仿宋" panose="02010600040101010101" pitchFamily="2" charset="-122"/>
            </a:endParaRPr>
          </a:p>
        </p:txBody>
      </p:sp>
      <p:sp>
        <p:nvSpPr>
          <p:cNvPr id="46084" name="Text Box 4">
            <a:extLst>
              <a:ext uri="{FF2B5EF4-FFF2-40B4-BE49-F238E27FC236}">
                <a16:creationId xmlns:a16="http://schemas.microsoft.com/office/drawing/2014/main" id="{1425CD6F-7E9B-43C4-AC41-8037CD032037}"/>
              </a:ext>
            </a:extLst>
          </p:cNvPr>
          <p:cNvSpPr txBox="1">
            <a:spLocks noChangeArrowheads="1"/>
          </p:cNvSpPr>
          <p:nvPr/>
        </p:nvSpPr>
        <p:spPr bwMode="auto">
          <a:xfrm>
            <a:off x="611188" y="3284538"/>
            <a:ext cx="83058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20000"/>
              </a:lnSpc>
            </a:pPr>
            <a:r>
              <a:rPr kumimoji="1" lang="zh-CN" altLang="en-US" sz="4000" b="1">
                <a:latin typeface="华文仿宋" panose="02010600040101010101" pitchFamily="2" charset="-122"/>
                <a:ea typeface="华文仿宋" panose="02010600040101010101" pitchFamily="2" charset="-122"/>
              </a:rPr>
              <a:t>需要用一个和 </a:t>
            </a:r>
            <a:r>
              <a:rPr kumimoji="1" lang="en-US" altLang="zh-CN" sz="4000" b="1">
                <a:latin typeface="华文仿宋" panose="02010600040101010101" pitchFamily="2" charset="-122"/>
                <a:ea typeface="华文仿宋" panose="02010600040101010101" pitchFamily="2" charset="-122"/>
              </a:rPr>
              <a:t>x </a:t>
            </a:r>
            <a:r>
              <a:rPr kumimoji="1" lang="zh-CN" altLang="en-US" sz="4000" b="1">
                <a:latin typeface="华文仿宋" panose="02010600040101010101" pitchFamily="2" charset="-122"/>
                <a:ea typeface="华文仿宋" panose="02010600040101010101" pitchFamily="2" charset="-122"/>
              </a:rPr>
              <a:t>在一起的</a:t>
            </a:r>
            <a:r>
              <a:rPr kumimoji="1" lang="zh-CN" altLang="en-US" sz="4000" b="1">
                <a:solidFill>
                  <a:srgbClr val="800000"/>
                </a:solidFill>
                <a:latin typeface="华文仿宋" panose="02010600040101010101" pitchFamily="2" charset="-122"/>
                <a:ea typeface="华文仿宋" panose="02010600040101010101" pitchFamily="2" charset="-122"/>
              </a:rPr>
              <a:t>附加信息（指针</a:t>
            </a:r>
            <a:r>
              <a:rPr kumimoji="1" lang="en-US" altLang="zh-CN" sz="4000" b="1">
                <a:solidFill>
                  <a:srgbClr val="800000"/>
                </a:solidFill>
                <a:latin typeface="华文仿宋" panose="02010600040101010101" pitchFamily="2" charset="-122"/>
                <a:ea typeface="华文仿宋" panose="02010600040101010101" pitchFamily="2" charset="-122"/>
              </a:rPr>
              <a:t>) </a:t>
            </a:r>
            <a:r>
              <a:rPr kumimoji="1" lang="zh-CN" altLang="en-US" sz="4000" b="1">
                <a:latin typeface="华文仿宋" panose="02010600040101010101" pitchFamily="2" charset="-122"/>
                <a:ea typeface="华文仿宋" panose="02010600040101010101" pitchFamily="2" charset="-122"/>
              </a:rPr>
              <a:t>指示 </a:t>
            </a:r>
            <a:r>
              <a:rPr kumimoji="1" lang="en-US" altLang="zh-CN" sz="4000" b="1">
                <a:latin typeface="华文仿宋" panose="02010600040101010101" pitchFamily="2" charset="-122"/>
                <a:ea typeface="华文仿宋" panose="02010600040101010101" pitchFamily="2" charset="-122"/>
              </a:rPr>
              <a:t>y </a:t>
            </a:r>
            <a:r>
              <a:rPr kumimoji="1" lang="zh-CN" altLang="en-US" sz="4000" b="1">
                <a:latin typeface="华文仿宋" panose="02010600040101010101" pitchFamily="2" charset="-122"/>
                <a:ea typeface="华文仿宋" panose="02010600040101010101" pitchFamily="2" charset="-122"/>
              </a:rPr>
              <a:t>的存储位置</a:t>
            </a:r>
            <a:endParaRPr kumimoji="1" lang="zh-CN" altLang="en-US" sz="2400" b="1">
              <a:latin typeface="华文仿宋" panose="02010600040101010101" pitchFamily="2" charset="-122"/>
              <a:ea typeface="华文仿宋" panose="02010600040101010101" pitchFamily="2" charset="-122"/>
            </a:endParaRPr>
          </a:p>
        </p:txBody>
      </p:sp>
      <p:grpSp>
        <p:nvGrpSpPr>
          <p:cNvPr id="46085" name="Group 24">
            <a:extLst>
              <a:ext uri="{FF2B5EF4-FFF2-40B4-BE49-F238E27FC236}">
                <a16:creationId xmlns:a16="http://schemas.microsoft.com/office/drawing/2014/main" id="{CA066214-6AB9-4BC1-A896-232588B38150}"/>
              </a:ext>
            </a:extLst>
          </p:cNvPr>
          <p:cNvGrpSpPr>
            <a:grpSpLocks/>
          </p:cNvGrpSpPr>
          <p:nvPr/>
        </p:nvGrpSpPr>
        <p:grpSpPr bwMode="auto">
          <a:xfrm>
            <a:off x="1500188" y="5148263"/>
            <a:ext cx="2495550" cy="695325"/>
            <a:chOff x="945" y="3243"/>
            <a:chExt cx="1572" cy="438"/>
          </a:xfrm>
        </p:grpSpPr>
        <p:sp>
          <p:nvSpPr>
            <p:cNvPr id="46100" name="Line 5">
              <a:extLst>
                <a:ext uri="{FF2B5EF4-FFF2-40B4-BE49-F238E27FC236}">
                  <a16:creationId xmlns:a16="http://schemas.microsoft.com/office/drawing/2014/main" id="{E356612A-E38C-4324-82D0-6130E6BC8A9C}"/>
                </a:ext>
              </a:extLst>
            </p:cNvPr>
            <p:cNvSpPr>
              <a:spLocks noChangeShapeType="1"/>
            </p:cNvSpPr>
            <p:nvPr/>
          </p:nvSpPr>
          <p:spPr bwMode="auto">
            <a:xfrm>
              <a:off x="2517" y="3249"/>
              <a:ext cx="0" cy="432"/>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101" name="Line 16">
              <a:extLst>
                <a:ext uri="{FF2B5EF4-FFF2-40B4-BE49-F238E27FC236}">
                  <a16:creationId xmlns:a16="http://schemas.microsoft.com/office/drawing/2014/main" id="{F387CE92-1251-4A0B-BEF2-465C7DC2DECF}"/>
                </a:ext>
              </a:extLst>
            </p:cNvPr>
            <p:cNvSpPr>
              <a:spLocks noChangeShapeType="1"/>
            </p:cNvSpPr>
            <p:nvPr/>
          </p:nvSpPr>
          <p:spPr bwMode="auto">
            <a:xfrm>
              <a:off x="945" y="3249"/>
              <a:ext cx="1572"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102" name="Line 17">
              <a:extLst>
                <a:ext uri="{FF2B5EF4-FFF2-40B4-BE49-F238E27FC236}">
                  <a16:creationId xmlns:a16="http://schemas.microsoft.com/office/drawing/2014/main" id="{2215565E-9C92-49C8-95FE-62C536A70DBA}"/>
                </a:ext>
              </a:extLst>
            </p:cNvPr>
            <p:cNvSpPr>
              <a:spLocks noChangeShapeType="1"/>
            </p:cNvSpPr>
            <p:nvPr/>
          </p:nvSpPr>
          <p:spPr bwMode="auto">
            <a:xfrm>
              <a:off x="945" y="3243"/>
              <a:ext cx="0" cy="187"/>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grpSp>
      <p:grpSp>
        <p:nvGrpSpPr>
          <p:cNvPr id="46086" name="Group 34">
            <a:extLst>
              <a:ext uri="{FF2B5EF4-FFF2-40B4-BE49-F238E27FC236}">
                <a16:creationId xmlns:a16="http://schemas.microsoft.com/office/drawing/2014/main" id="{3133FEE5-BA44-40F2-B43B-BF3932FB3D0F}"/>
              </a:ext>
            </a:extLst>
          </p:cNvPr>
          <p:cNvGrpSpPr>
            <a:grpSpLocks/>
          </p:cNvGrpSpPr>
          <p:nvPr/>
        </p:nvGrpSpPr>
        <p:grpSpPr bwMode="auto">
          <a:xfrm>
            <a:off x="2819400" y="5257800"/>
            <a:ext cx="4114800" cy="990600"/>
            <a:chOff x="1776" y="3312"/>
            <a:chExt cx="2592" cy="624"/>
          </a:xfrm>
        </p:grpSpPr>
        <p:sp>
          <p:nvSpPr>
            <p:cNvPr id="46093" name="Text Box 9">
              <a:extLst>
                <a:ext uri="{FF2B5EF4-FFF2-40B4-BE49-F238E27FC236}">
                  <a16:creationId xmlns:a16="http://schemas.microsoft.com/office/drawing/2014/main" id="{6BE673BB-AC17-4614-9C49-952483848241}"/>
                </a:ext>
              </a:extLst>
            </p:cNvPr>
            <p:cNvSpPr txBox="1">
              <a:spLocks noChangeArrowheads="1"/>
            </p:cNvSpPr>
            <p:nvPr/>
          </p:nvSpPr>
          <p:spPr bwMode="auto">
            <a:xfrm>
              <a:off x="2077" y="3312"/>
              <a:ext cx="1043"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5400" b="1">
                  <a:latin typeface="华文仿宋" panose="02010600040101010101" pitchFamily="2" charset="-122"/>
                  <a:ea typeface="华文仿宋" panose="02010600040101010101" pitchFamily="2" charset="-122"/>
                </a:rPr>
                <a:t>y     x</a:t>
              </a:r>
              <a:endParaRPr kumimoji="1" lang="en-US" altLang="zh-CN" sz="2400" b="1">
                <a:latin typeface="华文仿宋" panose="02010600040101010101" pitchFamily="2" charset="-122"/>
                <a:ea typeface="华文仿宋" panose="02010600040101010101" pitchFamily="2" charset="-122"/>
              </a:endParaRPr>
            </a:p>
          </p:txBody>
        </p:sp>
        <p:sp>
          <p:nvSpPr>
            <p:cNvPr id="46094" name="Line 10">
              <a:extLst>
                <a:ext uri="{FF2B5EF4-FFF2-40B4-BE49-F238E27FC236}">
                  <a16:creationId xmlns:a16="http://schemas.microsoft.com/office/drawing/2014/main" id="{44368ACE-525F-4342-A1A2-11650586601A}"/>
                </a:ext>
              </a:extLst>
            </p:cNvPr>
            <p:cNvSpPr>
              <a:spLocks noChangeShapeType="1"/>
            </p:cNvSpPr>
            <p:nvPr/>
          </p:nvSpPr>
          <p:spPr bwMode="auto">
            <a:xfrm>
              <a:off x="1824" y="3408"/>
              <a:ext cx="25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095" name="Line 11">
              <a:extLst>
                <a:ext uri="{FF2B5EF4-FFF2-40B4-BE49-F238E27FC236}">
                  <a16:creationId xmlns:a16="http://schemas.microsoft.com/office/drawing/2014/main" id="{61061313-B91E-40A7-A762-29AAC398238D}"/>
                </a:ext>
              </a:extLst>
            </p:cNvPr>
            <p:cNvSpPr>
              <a:spLocks noChangeShapeType="1"/>
            </p:cNvSpPr>
            <p:nvPr/>
          </p:nvSpPr>
          <p:spPr bwMode="auto">
            <a:xfrm>
              <a:off x="1776" y="3936"/>
              <a:ext cx="24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096" name="Line 12">
              <a:extLst>
                <a:ext uri="{FF2B5EF4-FFF2-40B4-BE49-F238E27FC236}">
                  <a16:creationId xmlns:a16="http://schemas.microsoft.com/office/drawing/2014/main" id="{FCB79F0D-E91A-47C9-8F53-DE2D6AD5D925}"/>
                </a:ext>
              </a:extLst>
            </p:cNvPr>
            <p:cNvSpPr>
              <a:spLocks noChangeShapeType="1"/>
            </p:cNvSpPr>
            <p:nvPr/>
          </p:nvSpPr>
          <p:spPr bwMode="auto">
            <a:xfrm>
              <a:off x="2016" y="3408"/>
              <a:ext cx="0" cy="5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097" name="Line 13">
              <a:extLst>
                <a:ext uri="{FF2B5EF4-FFF2-40B4-BE49-F238E27FC236}">
                  <a16:creationId xmlns:a16="http://schemas.microsoft.com/office/drawing/2014/main" id="{9E6A2CF3-29B5-463B-AFA3-AC9B7983B831}"/>
                </a:ext>
              </a:extLst>
            </p:cNvPr>
            <p:cNvSpPr>
              <a:spLocks noChangeShapeType="1"/>
            </p:cNvSpPr>
            <p:nvPr/>
          </p:nvSpPr>
          <p:spPr bwMode="auto">
            <a:xfrm>
              <a:off x="2688" y="3413"/>
              <a:ext cx="0" cy="5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098" name="Line 14">
              <a:extLst>
                <a:ext uri="{FF2B5EF4-FFF2-40B4-BE49-F238E27FC236}">
                  <a16:creationId xmlns:a16="http://schemas.microsoft.com/office/drawing/2014/main" id="{2AC8D9FB-4677-4228-BA88-B3153F7D3176}"/>
                </a:ext>
              </a:extLst>
            </p:cNvPr>
            <p:cNvSpPr>
              <a:spLocks noChangeShapeType="1"/>
            </p:cNvSpPr>
            <p:nvPr/>
          </p:nvSpPr>
          <p:spPr bwMode="auto">
            <a:xfrm>
              <a:off x="3312" y="3408"/>
              <a:ext cx="0" cy="5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099" name="Line 15">
              <a:extLst>
                <a:ext uri="{FF2B5EF4-FFF2-40B4-BE49-F238E27FC236}">
                  <a16:creationId xmlns:a16="http://schemas.microsoft.com/office/drawing/2014/main" id="{FB8F35EE-B2EC-4633-916A-8C5384C48497}"/>
                </a:ext>
              </a:extLst>
            </p:cNvPr>
            <p:cNvSpPr>
              <a:spLocks noChangeShapeType="1"/>
            </p:cNvSpPr>
            <p:nvPr/>
          </p:nvSpPr>
          <p:spPr bwMode="auto">
            <a:xfrm>
              <a:off x="3984" y="3413"/>
              <a:ext cx="0" cy="5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grpSp>
      <p:grpSp>
        <p:nvGrpSpPr>
          <p:cNvPr id="46087" name="Group 22">
            <a:extLst>
              <a:ext uri="{FF2B5EF4-FFF2-40B4-BE49-F238E27FC236}">
                <a16:creationId xmlns:a16="http://schemas.microsoft.com/office/drawing/2014/main" id="{7A377627-3620-4DAA-A052-2FFAD90C4855}"/>
              </a:ext>
            </a:extLst>
          </p:cNvPr>
          <p:cNvGrpSpPr>
            <a:grpSpLocks/>
          </p:cNvGrpSpPr>
          <p:nvPr/>
        </p:nvGrpSpPr>
        <p:grpSpPr bwMode="auto">
          <a:xfrm>
            <a:off x="3524250" y="5876925"/>
            <a:ext cx="2055856" cy="685800"/>
            <a:chOff x="2220" y="3702"/>
            <a:chExt cx="1572" cy="432"/>
          </a:xfrm>
        </p:grpSpPr>
        <p:sp>
          <p:nvSpPr>
            <p:cNvPr id="46090" name="Line 6">
              <a:extLst>
                <a:ext uri="{FF2B5EF4-FFF2-40B4-BE49-F238E27FC236}">
                  <a16:creationId xmlns:a16="http://schemas.microsoft.com/office/drawing/2014/main" id="{8834193B-A218-49D2-BC66-679860B7192F}"/>
                </a:ext>
              </a:extLst>
            </p:cNvPr>
            <p:cNvSpPr>
              <a:spLocks noChangeShapeType="1"/>
            </p:cNvSpPr>
            <p:nvPr/>
          </p:nvSpPr>
          <p:spPr bwMode="auto">
            <a:xfrm>
              <a:off x="2220" y="4128"/>
              <a:ext cx="1572"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091" name="Line 7">
              <a:extLst>
                <a:ext uri="{FF2B5EF4-FFF2-40B4-BE49-F238E27FC236}">
                  <a16:creationId xmlns:a16="http://schemas.microsoft.com/office/drawing/2014/main" id="{DA453923-06D4-4A94-A571-3F3D7C4D3427}"/>
                </a:ext>
              </a:extLst>
            </p:cNvPr>
            <p:cNvSpPr>
              <a:spLocks noChangeShapeType="1"/>
            </p:cNvSpPr>
            <p:nvPr/>
          </p:nvSpPr>
          <p:spPr bwMode="auto">
            <a:xfrm>
              <a:off x="2220" y="3941"/>
              <a:ext cx="0" cy="187"/>
            </a:xfrm>
            <a:prstGeom prst="line">
              <a:avLst/>
            </a:prstGeom>
            <a:noFill/>
            <a:ln w="38100">
              <a:solidFill>
                <a:srgbClr val="800000"/>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092" name="Line 19">
              <a:extLst>
                <a:ext uri="{FF2B5EF4-FFF2-40B4-BE49-F238E27FC236}">
                  <a16:creationId xmlns:a16="http://schemas.microsoft.com/office/drawing/2014/main" id="{30C16849-D424-4EED-9BF1-71FA6EC240F9}"/>
                </a:ext>
              </a:extLst>
            </p:cNvPr>
            <p:cNvSpPr>
              <a:spLocks noChangeShapeType="1"/>
            </p:cNvSpPr>
            <p:nvPr/>
          </p:nvSpPr>
          <p:spPr bwMode="auto">
            <a:xfrm>
              <a:off x="3787" y="3702"/>
              <a:ext cx="0" cy="432"/>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grpSp>
      <p:sp>
        <p:nvSpPr>
          <p:cNvPr id="46088" name="Line 13">
            <a:extLst>
              <a:ext uri="{FF2B5EF4-FFF2-40B4-BE49-F238E27FC236}">
                <a16:creationId xmlns:a16="http://schemas.microsoft.com/office/drawing/2014/main" id="{BD1F08D9-A393-49A9-BCF2-A534639D37D5}"/>
              </a:ext>
            </a:extLst>
          </p:cNvPr>
          <p:cNvSpPr>
            <a:spLocks noChangeShapeType="1"/>
          </p:cNvSpPr>
          <p:nvPr/>
        </p:nvSpPr>
        <p:spPr bwMode="auto">
          <a:xfrm>
            <a:off x="3765550" y="5407025"/>
            <a:ext cx="0" cy="830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46089" name="Line 13">
            <a:extLst>
              <a:ext uri="{FF2B5EF4-FFF2-40B4-BE49-F238E27FC236}">
                <a16:creationId xmlns:a16="http://schemas.microsoft.com/office/drawing/2014/main" id="{12884440-A991-4C14-AFD8-57722337C948}"/>
              </a:ext>
            </a:extLst>
          </p:cNvPr>
          <p:cNvSpPr>
            <a:spLocks noChangeShapeType="1"/>
          </p:cNvSpPr>
          <p:nvPr/>
        </p:nvSpPr>
        <p:spPr bwMode="auto">
          <a:xfrm>
            <a:off x="5824538" y="5407025"/>
            <a:ext cx="0" cy="830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pitchFamily="2" charset="-122"/>
              <a:ea typeface="华文仿宋" panose="02010600040101010101" pitchFamily="2" charset="-122"/>
            </a:endParaRPr>
          </a:p>
        </p:txBody>
      </p:sp>
      <p:sp>
        <p:nvSpPr>
          <p:cNvPr id="23" name="文本框 22">
            <a:extLst>
              <a:ext uri="{FF2B5EF4-FFF2-40B4-BE49-F238E27FC236}">
                <a16:creationId xmlns:a16="http://schemas.microsoft.com/office/drawing/2014/main" id="{2EA119DF-AB39-4A47-89DA-FBB7EBEB71E6}"/>
              </a:ext>
            </a:extLst>
          </p:cNvPr>
          <p:cNvSpPr txBox="1"/>
          <p:nvPr/>
        </p:nvSpPr>
        <p:spPr>
          <a:xfrm>
            <a:off x="5175772" y="5442228"/>
            <a:ext cx="795590" cy="369332"/>
          </a:xfrm>
          <a:prstGeom prst="rect">
            <a:avLst/>
          </a:prstGeom>
          <a:noFill/>
        </p:spPr>
        <p:txBody>
          <a:bodyPr wrap="square" rtlCol="0">
            <a:spAutoFit/>
          </a:bodyPr>
          <a:lstStyle/>
          <a:p>
            <a:r>
              <a:rPr lang="en-US" altLang="zh-CN" dirty="0">
                <a:solidFill>
                  <a:srgbClr val="C00000"/>
                </a:solidFill>
              </a:rPr>
              <a:t> </a:t>
            </a:r>
            <a:r>
              <a:rPr lang="zh-CN" altLang="en-US" dirty="0">
                <a:solidFill>
                  <a:srgbClr val="C00000"/>
                </a:solidFill>
              </a:rPr>
              <a:t>指针</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a:extLst>
              <a:ext uri="{FF2B5EF4-FFF2-40B4-BE49-F238E27FC236}">
                <a16:creationId xmlns:a16="http://schemas.microsoft.com/office/drawing/2014/main" id="{E3230272-5B70-4CE2-9BE1-2E4906BEAA7F}"/>
              </a:ext>
            </a:extLst>
          </p:cNvPr>
          <p:cNvSpPr>
            <a:spLocks noChangeArrowheads="1"/>
          </p:cNvSpPr>
          <p:nvPr/>
        </p:nvSpPr>
        <p:spPr bwMode="auto">
          <a:xfrm>
            <a:off x="1258888" y="1628775"/>
            <a:ext cx="7162800" cy="4953000"/>
          </a:xfrm>
          <a:prstGeom prst="rect">
            <a:avLst/>
          </a:prstGeom>
          <a:noFill/>
          <a:ln w="9525">
            <a:noFill/>
            <a:miter lim="800000"/>
            <a:headEnd/>
            <a:tailEnd/>
          </a:ln>
          <a:effectLst/>
        </p:spPr>
        <p:txBody>
          <a:bodyPr lIns="112947" tIns="56473" rIns="112947" bIns="56473"/>
          <a:lstStyle/>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600" b="1" dirty="0">
                <a:solidFill>
                  <a:srgbClr val="0000FF"/>
                </a:solidFill>
                <a:effectLst>
                  <a:outerShdw blurRad="38100" dist="38100" dir="2700000" algn="tl">
                    <a:srgbClr val="C0C0C0"/>
                  </a:outerShdw>
                </a:effectLst>
                <a:latin typeface="华文仿宋" panose="02010600040101010101" pitchFamily="2" charset="-122"/>
                <a:ea typeface="华文仿宋" panose="02010600040101010101" pitchFamily="2" charset="-122"/>
              </a:rPr>
              <a:t>线性结构：</a:t>
            </a:r>
            <a:r>
              <a:rPr lang="zh-CN" altLang="en-US" sz="36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表、栈、队列</a:t>
            </a:r>
            <a:endParaRPr lang="zh-CN" altLang="en-US" sz="3600" b="1" dirty="0">
              <a:solidFill>
                <a:srgbClr val="0000FF"/>
              </a:solidFill>
              <a:effectLst>
                <a:outerShdw blurRad="38100" dist="38100" dir="2700000" algn="tl">
                  <a:srgbClr val="C0C0C0"/>
                </a:outerShdw>
              </a:effectLst>
              <a:latin typeface="华文仿宋" panose="02010600040101010101" pitchFamily="2" charset="-122"/>
              <a:ea typeface="华文仿宋" panose="02010600040101010101" pitchFamily="2" charset="-122"/>
            </a:endParaRPr>
          </a:p>
          <a:p>
            <a:pPr marL="342900" indent="-342900" defTabSz="915988" eaLnBrk="1" fontAlgn="auto" hangingPunct="1">
              <a:spcBef>
                <a:spcPct val="20000"/>
              </a:spcBef>
              <a:spcAft>
                <a:spcPts val="0"/>
              </a:spcAft>
              <a:buClr>
                <a:schemeClr val="tx1"/>
              </a:buClr>
              <a:buSzPct val="110000"/>
              <a:buFont typeface="Geneva" charset="0"/>
              <a:buChar char="•"/>
              <a:defRPr/>
            </a:pPr>
            <a:endParaRPr lang="zh-CN" altLang="en-US" sz="3600" b="1" dirty="0">
              <a:solidFill>
                <a:srgbClr val="0000FF"/>
              </a:solidFill>
              <a:effectLst>
                <a:outerShdw blurRad="38100" dist="38100" dir="2700000" algn="tl">
                  <a:srgbClr val="C0C0C0"/>
                </a:outerShdw>
              </a:effectLst>
              <a:latin typeface="华文仿宋" panose="02010600040101010101" pitchFamily="2" charset="-122"/>
              <a:ea typeface="华文仿宋" panose="02010600040101010101" pitchFamily="2" charset="-122"/>
            </a:endParaRPr>
          </a:p>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600" b="1" dirty="0">
                <a:solidFill>
                  <a:srgbClr val="0000FF"/>
                </a:solidFill>
                <a:effectLst>
                  <a:outerShdw blurRad="38100" dist="38100" dir="2700000" algn="tl">
                    <a:srgbClr val="C0C0C0"/>
                  </a:outerShdw>
                </a:effectLst>
                <a:latin typeface="华文仿宋" panose="02010600040101010101" pitchFamily="2" charset="-122"/>
                <a:ea typeface="华文仿宋" panose="02010600040101010101" pitchFamily="2" charset="-122"/>
              </a:rPr>
              <a:t>非线性结构</a:t>
            </a:r>
            <a:endParaRPr lang="zh-CN" altLang="en-US" sz="3600" b="1" dirty="0">
              <a:effectLst>
                <a:outerShdw blurRad="38100" dist="38100" dir="2700000" algn="tl">
                  <a:srgbClr val="C0C0C0"/>
                </a:outerShdw>
              </a:effectLst>
              <a:latin typeface="华文仿宋" panose="02010600040101010101" pitchFamily="2" charset="-122"/>
              <a:ea typeface="华文仿宋" panose="02010600040101010101" pitchFamily="2" charset="-122"/>
            </a:endParaRPr>
          </a:p>
          <a:p>
            <a:pPr marL="744538" lvl="1" indent="-287338" defTabSz="915988" eaLnBrk="1" fontAlgn="auto" hangingPunct="1">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华文仿宋" panose="02010600040101010101" pitchFamily="2" charset="-122"/>
                <a:ea typeface="华文仿宋" panose="02010600040101010101" pitchFamily="2" charset="-122"/>
              </a:rPr>
              <a:t>层次结构： </a:t>
            </a:r>
            <a:r>
              <a:rPr lang="zh-CN" altLang="en-US" sz="36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树，二叉树，堆</a:t>
            </a:r>
            <a:endParaRPr lang="zh-CN" altLang="en-US" sz="3600" b="1" dirty="0">
              <a:effectLst>
                <a:outerShdw blurRad="38100" dist="38100" dir="2700000" algn="tl">
                  <a:srgbClr val="C0C0C0"/>
                </a:outerShdw>
              </a:effectLst>
              <a:latin typeface="华文仿宋" panose="02010600040101010101" pitchFamily="2" charset="-122"/>
              <a:ea typeface="华文仿宋" panose="02010600040101010101" pitchFamily="2" charset="-122"/>
            </a:endParaRPr>
          </a:p>
          <a:p>
            <a:pPr marL="744538" lvl="1" indent="-287338" defTabSz="915988" eaLnBrk="1" fontAlgn="auto" hangingPunct="1">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华文仿宋" panose="02010600040101010101" pitchFamily="2" charset="-122"/>
                <a:ea typeface="华文仿宋" panose="02010600040101010101" pitchFamily="2" charset="-122"/>
              </a:rPr>
              <a:t>网状结构： </a:t>
            </a:r>
            <a:r>
              <a:rPr lang="zh-CN" altLang="en-US" sz="36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图</a:t>
            </a:r>
          </a:p>
          <a:p>
            <a:pPr marL="744538" lvl="1" indent="-287338" defTabSz="915988" eaLnBrk="1" fontAlgn="auto" hangingPunct="1">
              <a:spcBef>
                <a:spcPct val="20000"/>
              </a:spcBef>
              <a:spcAft>
                <a:spcPts val="0"/>
              </a:spcAft>
              <a:buClr>
                <a:srgbClr val="00CC00"/>
              </a:buClr>
              <a:buSzPct val="100000"/>
              <a:buFontTx/>
              <a:buChar char="–"/>
              <a:defRPr/>
            </a:pPr>
            <a:r>
              <a:rPr lang="zh-CN" altLang="en-US" sz="36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lang="zh-CN" altLang="en-US" sz="3600" b="1" dirty="0">
                <a:effectLst>
                  <a:outerShdw blurRad="38100" dist="38100" dir="2700000" algn="tl">
                    <a:srgbClr val="C0C0C0"/>
                  </a:outerShdw>
                </a:effectLst>
                <a:latin typeface="华文仿宋" panose="02010600040101010101" pitchFamily="2" charset="-122"/>
                <a:ea typeface="华文仿宋" panose="02010600040101010101" pitchFamily="2" charset="-122"/>
              </a:rPr>
              <a:t>其它：</a:t>
            </a:r>
            <a:r>
              <a:rPr lang="zh-CN" altLang="en-US" sz="36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集合</a:t>
            </a:r>
          </a:p>
        </p:txBody>
      </p:sp>
      <p:sp>
        <p:nvSpPr>
          <p:cNvPr id="342018" name="Rectangle 2">
            <a:extLst>
              <a:ext uri="{FF2B5EF4-FFF2-40B4-BE49-F238E27FC236}">
                <a16:creationId xmlns:a16="http://schemas.microsoft.com/office/drawing/2014/main" id="{C4DA7371-0CCC-4F02-8C11-E48724FE766C}"/>
              </a:ext>
            </a:extLst>
          </p:cNvPr>
          <p:cNvSpPr>
            <a:spLocks noChangeArrowheads="1"/>
          </p:cNvSpPr>
          <p:nvPr/>
        </p:nvSpPr>
        <p:spPr bwMode="auto">
          <a:xfrm>
            <a:off x="611188" y="549275"/>
            <a:ext cx="7772400" cy="7620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600" b="1">
                <a:effectLst>
                  <a:outerShdw blurRad="38100" dist="38100" dir="2700000" algn="tl">
                    <a:srgbClr val="C0C0C0"/>
                  </a:outerShdw>
                </a:effectLst>
                <a:latin typeface="幼圆" pitchFamily="49" charset="-122"/>
                <a:ea typeface="幼圆" pitchFamily="49" charset="-122"/>
              </a:rPr>
              <a:t>数据结构的分类</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1770DB-34D0-48D8-B6F4-2E096CE8231F}"/>
              </a:ext>
            </a:extLst>
          </p:cNvPr>
          <p:cNvSpPr txBox="1">
            <a:spLocks noChangeArrowheads="1"/>
          </p:cNvSpPr>
          <p:nvPr/>
        </p:nvSpPr>
        <p:spPr>
          <a:xfrm>
            <a:off x="539750" y="685800"/>
            <a:ext cx="7772400" cy="838200"/>
          </a:xfrm>
          <a:prstGeom prst="rect">
            <a:avLst/>
          </a:prstGeom>
        </p:spPr>
        <p:txBody>
          <a:bodyPr vert="horz" lIns="91440" tIns="45720" rIns="91440" bIns="45720" rtlCol="0" anchor="b">
            <a:normAutofit/>
          </a:bodyPr>
          <a:lstStyle>
            <a:lvl1pPr>
              <a:lnSpc>
                <a:spcPct val="80000"/>
              </a:lnSpc>
              <a:defRPr sz="3200" b="1" cap="all" spc="10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defRPr>
            </a:lvl1pPr>
            <a:lvl2pPr>
              <a:lnSpc>
                <a:spcPct val="80000"/>
              </a:lnSpc>
              <a:defRPr sz="4400">
                <a:solidFill>
                  <a:srgbClr val="0D0D0D"/>
                </a:solidFill>
                <a:latin typeface="Tw Cen MT Condensed" panose="020B0606020104020203" pitchFamily="34" charset="0"/>
              </a:defRPr>
            </a:lvl2pPr>
            <a:lvl3pPr>
              <a:lnSpc>
                <a:spcPct val="80000"/>
              </a:lnSpc>
              <a:defRPr sz="4400">
                <a:solidFill>
                  <a:srgbClr val="0D0D0D"/>
                </a:solidFill>
                <a:latin typeface="Tw Cen MT Condensed" panose="020B0606020104020203" pitchFamily="34" charset="0"/>
              </a:defRPr>
            </a:lvl3pPr>
            <a:lvl4pPr>
              <a:lnSpc>
                <a:spcPct val="80000"/>
              </a:lnSpc>
              <a:defRPr sz="4400">
                <a:solidFill>
                  <a:srgbClr val="0D0D0D"/>
                </a:solidFill>
                <a:latin typeface="Tw Cen MT Condensed" panose="020B0606020104020203" pitchFamily="34" charset="0"/>
              </a:defRPr>
            </a:lvl4pPr>
            <a:lvl5pPr>
              <a:lnSpc>
                <a:spcPct val="80000"/>
              </a:lnSpc>
              <a:defRPr sz="4400">
                <a:solidFill>
                  <a:srgbClr val="0D0D0D"/>
                </a:solidFill>
                <a:latin typeface="Tw Cen MT Condensed" panose="020B0606020104020203" pitchFamily="34" charset="0"/>
              </a:defRPr>
            </a:lvl5pPr>
            <a:lvl6pPr marL="457200" fontAlgn="base">
              <a:lnSpc>
                <a:spcPct val="80000"/>
              </a:lnSpc>
              <a:spcBef>
                <a:spcPct val="0"/>
              </a:spcBef>
              <a:spcAft>
                <a:spcPct val="0"/>
              </a:spcAft>
              <a:defRPr sz="4400">
                <a:solidFill>
                  <a:srgbClr val="0D0D0D"/>
                </a:solidFill>
                <a:latin typeface="Tw Cen MT Condensed" panose="020B0606020104020203" pitchFamily="34" charset="0"/>
              </a:defRPr>
            </a:lvl6pPr>
            <a:lvl7pPr marL="914400" fontAlgn="base">
              <a:lnSpc>
                <a:spcPct val="80000"/>
              </a:lnSpc>
              <a:spcBef>
                <a:spcPct val="0"/>
              </a:spcBef>
              <a:spcAft>
                <a:spcPct val="0"/>
              </a:spcAft>
              <a:defRPr sz="4400">
                <a:solidFill>
                  <a:srgbClr val="0D0D0D"/>
                </a:solidFill>
                <a:latin typeface="Tw Cen MT Condensed" panose="020B0606020104020203" pitchFamily="34" charset="0"/>
              </a:defRPr>
            </a:lvl7pPr>
            <a:lvl8pPr marL="1371600" fontAlgn="base">
              <a:lnSpc>
                <a:spcPct val="80000"/>
              </a:lnSpc>
              <a:spcBef>
                <a:spcPct val="0"/>
              </a:spcBef>
              <a:spcAft>
                <a:spcPct val="0"/>
              </a:spcAft>
              <a:defRPr sz="4400">
                <a:solidFill>
                  <a:srgbClr val="0D0D0D"/>
                </a:solidFill>
                <a:latin typeface="Tw Cen MT Condensed" panose="020B0606020104020203" pitchFamily="34" charset="0"/>
              </a:defRPr>
            </a:lvl8pPr>
            <a:lvl9pPr marL="1828800" fontAlgn="base">
              <a:lnSpc>
                <a:spcPct val="80000"/>
              </a:lnSpc>
              <a:spcBef>
                <a:spcPct val="0"/>
              </a:spcBef>
              <a:spcAft>
                <a:spcPct val="0"/>
              </a:spcAft>
              <a:defRPr sz="4400">
                <a:solidFill>
                  <a:srgbClr val="0D0D0D"/>
                </a:solidFill>
                <a:latin typeface="Tw Cen MT Condensed" panose="020B0606020104020203" pitchFamily="34" charset="0"/>
              </a:defRPr>
            </a:lvl9pPr>
            <a:extLst/>
          </a:lstStyle>
          <a:p>
            <a:r>
              <a:rPr lang="zh-CN" altLang="en-US" dirty="0"/>
              <a:t>教材及参考书：</a:t>
            </a:r>
          </a:p>
        </p:txBody>
      </p:sp>
      <p:sp>
        <p:nvSpPr>
          <p:cNvPr id="4" name="Rectangle 3">
            <a:extLst>
              <a:ext uri="{FF2B5EF4-FFF2-40B4-BE49-F238E27FC236}">
                <a16:creationId xmlns:a16="http://schemas.microsoft.com/office/drawing/2014/main" id="{A59FF962-944A-4E80-9EE3-647F40320293}"/>
              </a:ext>
            </a:extLst>
          </p:cNvPr>
          <p:cNvSpPr txBox="1">
            <a:spLocks noChangeArrowheads="1"/>
          </p:cNvSpPr>
          <p:nvPr/>
        </p:nvSpPr>
        <p:spPr>
          <a:xfrm>
            <a:off x="685800" y="1700213"/>
            <a:ext cx="7772400" cy="4352925"/>
          </a:xfrm>
          <a:prstGeom prst="rect">
            <a:avLst/>
          </a:prstGeom>
        </p:spPr>
        <p:txBody>
          <a:bodyPr/>
          <a:lstStyle>
            <a:lvl1pPr marL="265113" indent="-265113" algn="l" rtl="0" eaLnBrk="0" fontAlgn="base" hangingPunct="0">
              <a:spcBef>
                <a:spcPts val="250"/>
              </a:spcBef>
              <a:spcAft>
                <a:spcPct val="0"/>
              </a:spcAft>
              <a:buClr>
                <a:schemeClr val="accent1"/>
              </a:buClr>
              <a:buSzPct val="80000"/>
              <a:buFont typeface="Wingdings 2" pitchFamily="18" charset="2"/>
              <a:buChar char=""/>
              <a:defRPr sz="2800" kern="1200">
                <a:solidFill>
                  <a:schemeClr val="tx1"/>
                </a:solidFill>
                <a:latin typeface="+mn-lt"/>
                <a:ea typeface="+mn-ea"/>
                <a:cs typeface="+mn-cs"/>
              </a:defRPr>
            </a:lvl1pPr>
            <a:lvl2pPr marL="547688" indent="-200025" algn="l" rtl="0" eaLnBrk="0" fontAlgn="base" hangingPunct="0">
              <a:spcBef>
                <a:spcPts val="250"/>
              </a:spcBef>
              <a:spcAft>
                <a:spcPct val="0"/>
              </a:spcAft>
              <a:buClr>
                <a:schemeClr val="accent1"/>
              </a:buClr>
              <a:buSzPct val="100000"/>
              <a:buFont typeface="Verdana" pitchFamily="34" charset="0"/>
              <a:buChar char="◦"/>
              <a:defRPr sz="2400" kern="1200">
                <a:solidFill>
                  <a:schemeClr val="tx1"/>
                </a:solidFill>
                <a:latin typeface="+mn-lt"/>
                <a:ea typeface="+mn-ea"/>
                <a:cs typeface="+mn-cs"/>
              </a:defRPr>
            </a:lvl2pPr>
            <a:lvl3pPr marL="785813" indent="-182563" algn="l" rtl="0" eaLnBrk="0" fontAlgn="base" hangingPunct="0">
              <a:spcBef>
                <a:spcPts val="250"/>
              </a:spcBef>
              <a:spcAft>
                <a:spcPct val="0"/>
              </a:spcAft>
              <a:buClr>
                <a:srgbClr val="01C4FF"/>
              </a:buClr>
              <a:buSzPct val="100000"/>
              <a:buFont typeface="Wingdings 2" pitchFamily="18" charset="2"/>
              <a:buChar char=""/>
              <a:defRPr sz="2200" kern="1200">
                <a:solidFill>
                  <a:schemeClr val="tx1"/>
                </a:solidFill>
                <a:latin typeface="+mn-lt"/>
                <a:ea typeface="+mn-ea"/>
                <a:cs typeface="+mn-cs"/>
              </a:defRPr>
            </a:lvl3pPr>
            <a:lvl4pPr marL="1023938" indent="-182563" algn="l" rtl="0" eaLnBrk="0" fontAlgn="base" hangingPunct="0">
              <a:spcBef>
                <a:spcPts val="225"/>
              </a:spcBef>
              <a:spcAft>
                <a:spcPct val="0"/>
              </a:spcAft>
              <a:buClr>
                <a:srgbClr val="01C4FF"/>
              </a:buClr>
              <a:buSzPct val="112000"/>
              <a:buFont typeface="Verdana" pitchFamily="34" charset="0"/>
              <a:buChar char="◦"/>
              <a:defRPr sz="1900" kern="1200">
                <a:solidFill>
                  <a:schemeClr val="tx1"/>
                </a:solidFill>
                <a:latin typeface="+mn-lt"/>
                <a:ea typeface="+mn-ea"/>
                <a:cs typeface="+mn-cs"/>
              </a:defRPr>
            </a:lvl4pPr>
            <a:lvl5pPr marL="1279525" indent="-182563" algn="l" rtl="0" eaLnBrk="0" fontAlgn="base" hangingPunct="0">
              <a:spcBef>
                <a:spcPts val="250"/>
              </a:spcBef>
              <a:spcAft>
                <a:spcPct val="0"/>
              </a:spcAft>
              <a:buClr>
                <a:srgbClr val="09FFFF"/>
              </a:buClr>
              <a:buSzPct val="100000"/>
              <a:buFont typeface="Wingdings 2" pitchFamily="18" charset="2"/>
              <a:buChar char=""/>
              <a:defRPr sz="20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a:lstStyle>
          <a:p>
            <a:pPr eaLnBrk="1" hangingPunct="1">
              <a:buFontTx/>
              <a:buNone/>
              <a:defRPr/>
            </a:pPr>
            <a:r>
              <a:rPr lang="zh-CN" altLang="en-US" dirty="0">
                <a:solidFill>
                  <a:srgbClr val="0000FF"/>
                </a:solidFill>
                <a:latin typeface="华文中宋" panose="02010600040101010101" pitchFamily="2" charset="-122"/>
                <a:ea typeface="华文中宋" panose="02010600040101010101" pitchFamily="2" charset="-122"/>
              </a:rPr>
              <a:t>教材</a:t>
            </a:r>
            <a:r>
              <a:rPr lang="en-US" altLang="zh-CN" sz="2400" dirty="0">
                <a:solidFill>
                  <a:srgbClr val="0000FF"/>
                </a:solidFill>
                <a:latin typeface="华文中宋" panose="02010600040101010101" pitchFamily="2" charset="-122"/>
                <a:ea typeface="华文中宋" panose="02010600040101010101" pitchFamily="2" charset="-122"/>
              </a:rPr>
              <a:t>:</a:t>
            </a: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数据结构（用面向对象方法与</a:t>
            </a:r>
            <a:r>
              <a:rPr lang="en-US" altLang="zh-CN" sz="2400" dirty="0">
                <a:latin typeface="华文中宋" panose="02010600040101010101" pitchFamily="2" charset="-122"/>
                <a:ea typeface="华文中宋" panose="02010600040101010101" pitchFamily="2" charset="-122"/>
              </a:rPr>
              <a:t>C++</a:t>
            </a: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r>
              <a:rPr lang="zh-CN" altLang="zh-CN" sz="2400" dirty="0">
                <a:latin typeface="华文中宋" panose="02010600040101010101" pitchFamily="2" charset="-122"/>
                <a:ea typeface="华文中宋" panose="02010600040101010101" pitchFamily="2" charset="-122"/>
              </a:rPr>
              <a:t>描述）</a:t>
            </a:r>
            <a:r>
              <a:rPr lang="en-US" altLang="zh-CN" sz="2400" dirty="0">
                <a:latin typeface="华文中宋" panose="02010600040101010101" pitchFamily="2" charset="-122"/>
                <a:ea typeface="华文中宋" panose="02010600040101010101" pitchFamily="2" charset="-122"/>
              </a:rPr>
              <a:t>》</a:t>
            </a: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r>
              <a:rPr lang="en-US" altLang="zh-CN" sz="2400" dirty="0">
                <a:latin typeface="隶书" panose="02010509060101010101" pitchFamily="49" charset="-122"/>
                <a:ea typeface="隶书" panose="02010509060101010101" pitchFamily="49" charset="-122"/>
              </a:rPr>
              <a:t>	</a:t>
            </a:r>
            <a:r>
              <a:rPr lang="zh-CN" altLang="zh-CN" sz="2400" dirty="0">
                <a:latin typeface="隶书" panose="02010509060101010101" pitchFamily="49" charset="-122"/>
                <a:ea typeface="隶书" panose="02010509060101010101" pitchFamily="49" charset="-122"/>
              </a:rPr>
              <a:t> </a:t>
            </a:r>
            <a:r>
              <a:rPr lang="en-US" altLang="zh-CN" sz="2400" dirty="0">
                <a:latin typeface="隶书" panose="02010509060101010101" pitchFamily="49" charset="-122"/>
                <a:ea typeface="隶书" panose="02010509060101010101" pitchFamily="49" charset="-122"/>
              </a:rPr>
              <a:t>/</a:t>
            </a:r>
            <a:r>
              <a:rPr lang="zh-CN" altLang="zh-CN" sz="2400" dirty="0">
                <a:solidFill>
                  <a:srgbClr val="0066FF"/>
                </a:solidFill>
                <a:latin typeface="隶书" panose="02010509060101010101" pitchFamily="49" charset="-122"/>
                <a:ea typeface="隶书" panose="02010509060101010101" pitchFamily="49" charset="-122"/>
              </a:rPr>
              <a:t>殷人昆等</a:t>
            </a:r>
            <a:r>
              <a:rPr lang="en-US" altLang="zh-CN" sz="2400" dirty="0">
                <a:solidFill>
                  <a:srgbClr val="0066FF"/>
                </a:solidFill>
                <a:latin typeface="隶书" panose="02010509060101010101" pitchFamily="49" charset="-122"/>
                <a:ea typeface="隶书" panose="02010509060101010101" pitchFamily="49" charset="-122"/>
              </a:rPr>
              <a:t> </a:t>
            </a:r>
            <a:r>
              <a:rPr lang="en-US" altLang="zh-CN" sz="2400" dirty="0">
                <a:latin typeface="隶书" panose="02010509060101010101" pitchFamily="49" charset="-122"/>
                <a:ea typeface="隶书" panose="02010509060101010101" pitchFamily="49" charset="-122"/>
              </a:rPr>
              <a:t>/</a:t>
            </a:r>
            <a:r>
              <a:rPr lang="en-US" altLang="zh-CN" sz="2400" dirty="0">
                <a:solidFill>
                  <a:srgbClr val="0066FF"/>
                </a:solidFill>
                <a:latin typeface="隶书" panose="02010509060101010101" pitchFamily="49" charset="-122"/>
                <a:ea typeface="隶书" panose="02010509060101010101" pitchFamily="49" charset="-122"/>
              </a:rPr>
              <a:t> </a:t>
            </a:r>
            <a:r>
              <a:rPr lang="zh-CN" altLang="en-US" sz="2400" dirty="0">
                <a:latin typeface="隶书" panose="02010509060101010101" pitchFamily="49" charset="-122"/>
                <a:ea typeface="隶书" panose="02010509060101010101" pitchFamily="49" charset="-122"/>
              </a:rPr>
              <a:t>清华大学出版社</a:t>
            </a:r>
            <a:endParaRPr lang="en-US" altLang="zh-CN" sz="2400" dirty="0">
              <a:latin typeface="隶书" panose="02010509060101010101" pitchFamily="49" charset="-122"/>
              <a:ea typeface="隶书" panose="02010509060101010101" pitchFamily="49" charset="-122"/>
            </a:endParaRPr>
          </a:p>
          <a:p>
            <a:pPr eaLnBrk="1" hangingPunct="1">
              <a:buFontTx/>
              <a:buNone/>
              <a:defRPr/>
            </a:pPr>
            <a:r>
              <a:rPr lang="zh-CN" altLang="en-US" sz="2400" dirty="0">
                <a:latin typeface="华文中宋" panose="02010600040101010101" pitchFamily="2" charset="-122"/>
                <a:ea typeface="华文中宋" panose="02010600040101010101" pitchFamily="2" charset="-122"/>
              </a:rPr>
              <a:t>                 </a:t>
            </a:r>
            <a:endParaRPr lang="zh-CN" altLang="zh-CN" sz="2400" dirty="0">
              <a:latin typeface="华文中宋" panose="02010600040101010101" pitchFamily="2" charset="-122"/>
              <a:ea typeface="华文中宋" panose="02010600040101010101" pitchFamily="2" charset="-122"/>
            </a:endParaRPr>
          </a:p>
          <a:p>
            <a:pPr eaLnBrk="1" hangingPunct="1">
              <a:buFont typeface="Wingdings 2" pitchFamily="18" charset="2"/>
              <a:buNone/>
              <a:defRPr/>
            </a:pPr>
            <a:r>
              <a:rPr lang="zh-CN" altLang="en-US" dirty="0">
                <a:solidFill>
                  <a:srgbClr val="0000FF"/>
                </a:solidFill>
                <a:latin typeface="华文中宋" panose="02010600040101010101" pitchFamily="2" charset="-122"/>
                <a:ea typeface="华文中宋" panose="02010600040101010101" pitchFamily="2" charset="-122"/>
              </a:rPr>
              <a:t>参考书：</a:t>
            </a:r>
            <a:endParaRPr lang="en-US" altLang="zh-CN" dirty="0">
              <a:solidFill>
                <a:srgbClr val="0000FF"/>
              </a:solidFill>
              <a:latin typeface="华文中宋" panose="02010600040101010101" pitchFamily="2" charset="-122"/>
              <a:ea typeface="华文中宋" panose="02010600040101010101" pitchFamily="2" charset="-122"/>
            </a:endParaRPr>
          </a:p>
          <a:p>
            <a:pPr marL="0" indent="0" eaLnBrk="1" hangingPunct="1">
              <a:buFont typeface="Wingdings 2" pitchFamily="18" charset="2"/>
              <a:buNone/>
              <a:defRPr/>
            </a:pPr>
            <a:r>
              <a:rPr lang="en-US" altLang="zh-CN" sz="2400" dirty="0">
                <a:latin typeface="华文中宋" panose="02010600040101010101" pitchFamily="2" charset="-122"/>
                <a:ea typeface="华文中宋" panose="02010600040101010101" pitchFamily="2" charset="-122"/>
              </a:rPr>
              <a:t>   </a:t>
            </a:r>
            <a:endPar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p>
          <a:p>
            <a:pPr eaLnBrk="1" hangingPunct="1">
              <a:buFontTx/>
              <a:buNone/>
              <a:defRPr/>
            </a:pP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endParaRPr lang="en-US" altLang="zh-CN" sz="2400" dirty="0">
              <a:latin typeface="华文中宋" panose="02010600040101010101" pitchFamily="2" charset="-122"/>
              <a:ea typeface="华文中宋" panose="02010600040101010101" pitchFamily="2" charset="-122"/>
            </a:endParaRPr>
          </a:p>
          <a:p>
            <a:pPr eaLnBrk="1" hangingPunct="1">
              <a:buFont typeface="Wingdings 2" pitchFamily="18" charset="2"/>
              <a:buNone/>
              <a:defRPr/>
            </a:pPr>
            <a:r>
              <a:rPr lang="en-US" altLang="zh-CN" sz="2400" dirty="0">
                <a:latin typeface="华文中宋" panose="02010600040101010101" pitchFamily="2" charset="-122"/>
                <a:ea typeface="华文中宋" panose="02010600040101010101" pitchFamily="2" charset="-122"/>
              </a:rPr>
              <a:t>                                                                 ……</a:t>
            </a:r>
          </a:p>
          <a:p>
            <a:pPr eaLnBrk="1" hangingPunct="1">
              <a:buFontTx/>
              <a:buNone/>
              <a:defRPr/>
            </a:pP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endParaRPr lang="en-US" altLang="zh-CN" dirty="0">
              <a:latin typeface="华文中宋" panose="02010600040101010101" pitchFamily="2" charset="-122"/>
              <a:ea typeface="华文中宋" panose="02010600040101010101" pitchFamily="2" charset="-122"/>
            </a:endParaRPr>
          </a:p>
        </p:txBody>
      </p:sp>
      <p:pic>
        <p:nvPicPr>
          <p:cNvPr id="13316" name="图片 8">
            <a:extLst>
              <a:ext uri="{FF2B5EF4-FFF2-40B4-BE49-F238E27FC236}">
                <a16:creationId xmlns:a16="http://schemas.microsoft.com/office/drawing/2014/main" id="{56542C6F-DD9C-433B-BEB2-EFC7A6F34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4548188"/>
            <a:ext cx="1308100"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图片 10">
            <a:extLst>
              <a:ext uri="{FF2B5EF4-FFF2-40B4-BE49-F238E27FC236}">
                <a16:creationId xmlns:a16="http://schemas.microsoft.com/office/drawing/2014/main" id="{89FFDB06-0F5B-4A7A-9575-C1F3E397E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225" y="4548188"/>
            <a:ext cx="1252538"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图片 12">
            <a:extLst>
              <a:ext uri="{FF2B5EF4-FFF2-40B4-BE49-F238E27FC236}">
                <a16:creationId xmlns:a16="http://schemas.microsoft.com/office/drawing/2014/main" id="{D58DC141-5DB6-4883-9616-0A0A2EE4B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550" y="4530725"/>
            <a:ext cx="1258888"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19" descr="https://timgsa.baidu.com/timg?image&amp;quality=80&amp;size=b9999_10000&amp;sec=1599483015253&amp;di=8e54f78b47277e2675dd867f6a7c0bd2&amp;imgtype=0&amp;src=http%3A%2F%2Fimg.yzcdn.cn%2Fupload_files%2F2018%2F08%2F19%2FFlQKe0QhmZN1jFe6RxyUnTHZd-C3.jpg%3FimageView2%2F2%2Fw%2F580%2Fh%2F580%2Fq%2F75%2Fformat%2Fjpg">
            <a:extLst>
              <a:ext uri="{FF2B5EF4-FFF2-40B4-BE49-F238E27FC236}">
                <a16:creationId xmlns:a16="http://schemas.microsoft.com/office/drawing/2014/main" id="{4D331EE2-2CA8-4E25-9D85-C91EE0AC9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1412875"/>
            <a:ext cx="2252663"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68" name="Rectangle 28">
            <a:extLst>
              <a:ext uri="{FF2B5EF4-FFF2-40B4-BE49-F238E27FC236}">
                <a16:creationId xmlns:a16="http://schemas.microsoft.com/office/drawing/2014/main" id="{B8685AD9-1609-4376-A690-7A7F04291209}"/>
              </a:ext>
            </a:extLst>
          </p:cNvPr>
          <p:cNvSpPr>
            <a:spLocks noChangeArrowheads="1"/>
          </p:cNvSpPr>
          <p:nvPr/>
        </p:nvSpPr>
        <p:spPr bwMode="auto">
          <a:xfrm>
            <a:off x="3276600" y="609600"/>
            <a:ext cx="2362200" cy="838200"/>
          </a:xfrm>
          <a:prstGeom prst="rect">
            <a:avLst/>
          </a:prstGeom>
          <a:noFill/>
          <a:ln w="9525">
            <a:noFill/>
            <a:miter lim="800000"/>
            <a:headEnd/>
            <a:tailEnd/>
          </a:ln>
          <a:effectLst/>
        </p:spPr>
        <p:txBody>
          <a:bodyPr lIns="113731" tIns="56866" rIns="113731" bIns="56866" anchor="ctr"/>
          <a:lstStyle/>
          <a:p>
            <a:pPr algn="ctr" defTabSz="915988" eaLnBrk="1" fontAlgn="auto" hangingPunct="1">
              <a:spcBef>
                <a:spcPts val="0"/>
              </a:spcBef>
              <a:spcAft>
                <a:spcPts val="0"/>
              </a:spcAft>
              <a:defRPr/>
            </a:pPr>
            <a:r>
              <a:rPr lang="zh-CN" altLang="en-US" sz="3200" b="1" u="sng" dirty="0">
                <a:solidFill>
                  <a:srgbClr val="0000CC"/>
                </a:solidFill>
                <a:effectLst>
                  <a:outerShdw blurRad="38100" dist="38100" dir="2700000" algn="tl">
                    <a:srgbClr val="C0C0C0"/>
                  </a:outerShdw>
                </a:effectLst>
                <a:latin typeface="Times New Roman" pitchFamily="18" charset="0"/>
                <a:ea typeface="仿宋_GB2312" pitchFamily="49" charset="-122"/>
              </a:rPr>
              <a:t>线性结构</a:t>
            </a:r>
            <a:endParaRPr lang="zh-CN" altLang="en-US" sz="3200" b="1" dirty="0">
              <a:solidFill>
                <a:srgbClr val="0000CC"/>
              </a:solidFill>
              <a:effectLst>
                <a:outerShdw blurRad="38100" dist="38100" dir="2700000" algn="tl">
                  <a:srgbClr val="C0C0C0"/>
                </a:outerShdw>
              </a:effectLst>
              <a:latin typeface="Times New Roman" pitchFamily="18" charset="0"/>
              <a:ea typeface="仿宋_GB2312" pitchFamily="49" charset="-122"/>
            </a:endParaRPr>
          </a:p>
        </p:txBody>
      </p:sp>
      <p:sp>
        <p:nvSpPr>
          <p:cNvPr id="49155" name="Oval 101">
            <a:extLst>
              <a:ext uri="{FF2B5EF4-FFF2-40B4-BE49-F238E27FC236}">
                <a16:creationId xmlns:a16="http://schemas.microsoft.com/office/drawing/2014/main" id="{AC0D6DEE-8B48-41EB-A527-B3E9A302BBEC}"/>
              </a:ext>
            </a:extLst>
          </p:cNvPr>
          <p:cNvSpPr>
            <a:spLocks noChangeArrowheads="1"/>
          </p:cNvSpPr>
          <p:nvPr/>
        </p:nvSpPr>
        <p:spPr bwMode="auto">
          <a:xfrm>
            <a:off x="1295400" y="2451100"/>
            <a:ext cx="736600" cy="546100"/>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56" name="Oval 102">
            <a:extLst>
              <a:ext uri="{FF2B5EF4-FFF2-40B4-BE49-F238E27FC236}">
                <a16:creationId xmlns:a16="http://schemas.microsoft.com/office/drawing/2014/main" id="{34893813-466C-4395-8E0C-7B61EF0A4D30}"/>
              </a:ext>
            </a:extLst>
          </p:cNvPr>
          <p:cNvSpPr>
            <a:spLocks noChangeArrowheads="1"/>
          </p:cNvSpPr>
          <p:nvPr/>
        </p:nvSpPr>
        <p:spPr bwMode="auto">
          <a:xfrm>
            <a:off x="2743200" y="2438400"/>
            <a:ext cx="736600" cy="546100"/>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57" name="Line 103">
            <a:extLst>
              <a:ext uri="{FF2B5EF4-FFF2-40B4-BE49-F238E27FC236}">
                <a16:creationId xmlns:a16="http://schemas.microsoft.com/office/drawing/2014/main" id="{97B37699-EE4A-4D5B-BFC2-2C71BD51647D}"/>
              </a:ext>
            </a:extLst>
          </p:cNvPr>
          <p:cNvSpPr>
            <a:spLocks noChangeShapeType="1"/>
          </p:cNvSpPr>
          <p:nvPr/>
        </p:nvSpPr>
        <p:spPr bwMode="auto">
          <a:xfrm>
            <a:off x="2019300" y="2717800"/>
            <a:ext cx="7239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58" name="Line 104">
            <a:extLst>
              <a:ext uri="{FF2B5EF4-FFF2-40B4-BE49-F238E27FC236}">
                <a16:creationId xmlns:a16="http://schemas.microsoft.com/office/drawing/2014/main" id="{88218255-36D8-4C9B-AF3C-F8BC6A0CD0C5}"/>
              </a:ext>
            </a:extLst>
          </p:cNvPr>
          <p:cNvSpPr>
            <a:spLocks noChangeShapeType="1"/>
          </p:cNvSpPr>
          <p:nvPr/>
        </p:nvSpPr>
        <p:spPr bwMode="auto">
          <a:xfrm>
            <a:off x="3479800" y="2717800"/>
            <a:ext cx="7239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59" name="Oval 105">
            <a:extLst>
              <a:ext uri="{FF2B5EF4-FFF2-40B4-BE49-F238E27FC236}">
                <a16:creationId xmlns:a16="http://schemas.microsoft.com/office/drawing/2014/main" id="{77731B59-FD47-49FB-A8DA-6EA5CC006340}"/>
              </a:ext>
            </a:extLst>
          </p:cNvPr>
          <p:cNvSpPr>
            <a:spLocks noChangeArrowheads="1"/>
          </p:cNvSpPr>
          <p:nvPr/>
        </p:nvSpPr>
        <p:spPr bwMode="auto">
          <a:xfrm>
            <a:off x="4203700" y="2438400"/>
            <a:ext cx="736600" cy="546100"/>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60" name="Line 106">
            <a:extLst>
              <a:ext uri="{FF2B5EF4-FFF2-40B4-BE49-F238E27FC236}">
                <a16:creationId xmlns:a16="http://schemas.microsoft.com/office/drawing/2014/main" id="{147A08F7-812C-4634-82FF-45D6FD460BD2}"/>
              </a:ext>
            </a:extLst>
          </p:cNvPr>
          <p:cNvSpPr>
            <a:spLocks noChangeShapeType="1"/>
          </p:cNvSpPr>
          <p:nvPr/>
        </p:nvSpPr>
        <p:spPr bwMode="auto">
          <a:xfrm>
            <a:off x="4940300" y="2717800"/>
            <a:ext cx="7239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1" name="Oval 107">
            <a:extLst>
              <a:ext uri="{FF2B5EF4-FFF2-40B4-BE49-F238E27FC236}">
                <a16:creationId xmlns:a16="http://schemas.microsoft.com/office/drawing/2014/main" id="{3418B564-4E11-4AB6-A8D6-B3283A6C09D1}"/>
              </a:ext>
            </a:extLst>
          </p:cNvPr>
          <p:cNvSpPr>
            <a:spLocks noChangeArrowheads="1"/>
          </p:cNvSpPr>
          <p:nvPr/>
        </p:nvSpPr>
        <p:spPr bwMode="auto">
          <a:xfrm>
            <a:off x="5676900" y="2438400"/>
            <a:ext cx="736600" cy="546100"/>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62" name="Line 108">
            <a:extLst>
              <a:ext uri="{FF2B5EF4-FFF2-40B4-BE49-F238E27FC236}">
                <a16:creationId xmlns:a16="http://schemas.microsoft.com/office/drawing/2014/main" id="{46F4A533-18AD-45CE-9072-102E9B91FD05}"/>
              </a:ext>
            </a:extLst>
          </p:cNvPr>
          <p:cNvSpPr>
            <a:spLocks noChangeShapeType="1"/>
          </p:cNvSpPr>
          <p:nvPr/>
        </p:nvSpPr>
        <p:spPr bwMode="auto">
          <a:xfrm>
            <a:off x="6413500" y="2705100"/>
            <a:ext cx="7239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3" name="Oval 109">
            <a:extLst>
              <a:ext uri="{FF2B5EF4-FFF2-40B4-BE49-F238E27FC236}">
                <a16:creationId xmlns:a16="http://schemas.microsoft.com/office/drawing/2014/main" id="{A5D91F6C-34EA-4078-BDEC-4074F9B4DBCD}"/>
              </a:ext>
            </a:extLst>
          </p:cNvPr>
          <p:cNvSpPr>
            <a:spLocks noChangeArrowheads="1"/>
          </p:cNvSpPr>
          <p:nvPr/>
        </p:nvSpPr>
        <p:spPr bwMode="auto">
          <a:xfrm>
            <a:off x="7137400" y="2413000"/>
            <a:ext cx="736600" cy="546100"/>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64" name="Text Box 110">
            <a:extLst>
              <a:ext uri="{FF2B5EF4-FFF2-40B4-BE49-F238E27FC236}">
                <a16:creationId xmlns:a16="http://schemas.microsoft.com/office/drawing/2014/main" id="{0BE39A09-DD00-4DBB-A443-F1376585E295}"/>
              </a:ext>
            </a:extLst>
          </p:cNvPr>
          <p:cNvSpPr txBox="1">
            <a:spLocks noChangeArrowheads="1"/>
          </p:cNvSpPr>
          <p:nvPr/>
        </p:nvSpPr>
        <p:spPr bwMode="auto">
          <a:xfrm>
            <a:off x="1317625" y="2441575"/>
            <a:ext cx="679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pitchFamily="18" charset="0"/>
                <a:ea typeface="隶书" panose="02010509060101010101" pitchFamily="49" charset="-122"/>
              </a:rPr>
              <a:t>bin</a:t>
            </a:r>
            <a:endParaRPr kumimoji="1" lang="en-US" altLang="zh-CN" sz="3200">
              <a:latin typeface="Times New Roman" panose="02020603050405020304" pitchFamily="18" charset="0"/>
              <a:ea typeface="隶书" panose="02010509060101010101" pitchFamily="49" charset="-122"/>
            </a:endParaRPr>
          </a:p>
        </p:txBody>
      </p:sp>
      <p:sp>
        <p:nvSpPr>
          <p:cNvPr id="49165" name="Text Box 111">
            <a:extLst>
              <a:ext uri="{FF2B5EF4-FFF2-40B4-BE49-F238E27FC236}">
                <a16:creationId xmlns:a16="http://schemas.microsoft.com/office/drawing/2014/main" id="{114513BA-ABEE-4418-95C0-71891A80D785}"/>
              </a:ext>
            </a:extLst>
          </p:cNvPr>
          <p:cNvSpPr txBox="1">
            <a:spLocks noChangeArrowheads="1"/>
          </p:cNvSpPr>
          <p:nvPr/>
        </p:nvSpPr>
        <p:spPr bwMode="auto">
          <a:xfrm>
            <a:off x="2765425" y="2428875"/>
            <a:ext cx="71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pitchFamily="18" charset="0"/>
                <a:ea typeface="隶书" panose="02010509060101010101" pitchFamily="49" charset="-122"/>
              </a:rPr>
              <a:t>dev</a:t>
            </a:r>
            <a:endParaRPr kumimoji="1" lang="en-US" altLang="zh-CN" sz="3200">
              <a:latin typeface="Times New Roman" panose="02020603050405020304" pitchFamily="18" charset="0"/>
              <a:ea typeface="隶书" panose="02010509060101010101" pitchFamily="49" charset="-122"/>
            </a:endParaRPr>
          </a:p>
        </p:txBody>
      </p:sp>
      <p:sp>
        <p:nvSpPr>
          <p:cNvPr id="49166" name="Text Box 112">
            <a:extLst>
              <a:ext uri="{FF2B5EF4-FFF2-40B4-BE49-F238E27FC236}">
                <a16:creationId xmlns:a16="http://schemas.microsoft.com/office/drawing/2014/main" id="{BF8B5FCE-79CF-4303-86DE-7B457007EEF4}"/>
              </a:ext>
            </a:extLst>
          </p:cNvPr>
          <p:cNvSpPr txBox="1">
            <a:spLocks noChangeArrowheads="1"/>
          </p:cNvSpPr>
          <p:nvPr/>
        </p:nvSpPr>
        <p:spPr bwMode="auto">
          <a:xfrm>
            <a:off x="4276725" y="2416175"/>
            <a:ext cx="617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pitchFamily="18" charset="0"/>
                <a:ea typeface="隶书" panose="02010509060101010101" pitchFamily="49" charset="-122"/>
              </a:rPr>
              <a:t>etc</a:t>
            </a:r>
            <a:endParaRPr kumimoji="1" lang="en-US" altLang="zh-CN" sz="3200">
              <a:latin typeface="Times New Roman" panose="02020603050405020304" pitchFamily="18" charset="0"/>
              <a:ea typeface="隶书" panose="02010509060101010101" pitchFamily="49" charset="-122"/>
            </a:endParaRPr>
          </a:p>
        </p:txBody>
      </p:sp>
      <p:sp>
        <p:nvSpPr>
          <p:cNvPr id="49167" name="Text Box 113">
            <a:extLst>
              <a:ext uri="{FF2B5EF4-FFF2-40B4-BE49-F238E27FC236}">
                <a16:creationId xmlns:a16="http://schemas.microsoft.com/office/drawing/2014/main" id="{C7B55A40-1757-4863-8929-539D0B9E72F6}"/>
              </a:ext>
            </a:extLst>
          </p:cNvPr>
          <p:cNvSpPr txBox="1">
            <a:spLocks noChangeArrowheads="1"/>
          </p:cNvSpPr>
          <p:nvPr/>
        </p:nvSpPr>
        <p:spPr bwMode="auto">
          <a:xfrm>
            <a:off x="5749925" y="2441575"/>
            <a:ext cx="579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pitchFamily="18" charset="0"/>
                <a:ea typeface="隶书" panose="02010509060101010101" pitchFamily="49" charset="-122"/>
              </a:rPr>
              <a:t>lib</a:t>
            </a:r>
            <a:endParaRPr kumimoji="1" lang="en-US" altLang="zh-CN" sz="3200">
              <a:latin typeface="Times New Roman" panose="02020603050405020304" pitchFamily="18" charset="0"/>
              <a:ea typeface="隶书" panose="02010509060101010101" pitchFamily="49" charset="-122"/>
            </a:endParaRPr>
          </a:p>
        </p:txBody>
      </p:sp>
      <p:sp>
        <p:nvSpPr>
          <p:cNvPr id="49168" name="Text Box 114">
            <a:extLst>
              <a:ext uri="{FF2B5EF4-FFF2-40B4-BE49-F238E27FC236}">
                <a16:creationId xmlns:a16="http://schemas.microsoft.com/office/drawing/2014/main" id="{258910E5-ED69-4CA1-B1DF-8849FB22D7BF}"/>
              </a:ext>
            </a:extLst>
          </p:cNvPr>
          <p:cNvSpPr txBox="1">
            <a:spLocks noChangeArrowheads="1"/>
          </p:cNvSpPr>
          <p:nvPr/>
        </p:nvSpPr>
        <p:spPr bwMode="auto">
          <a:xfrm>
            <a:off x="7083425" y="2403475"/>
            <a:ext cx="835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pitchFamily="18" charset="0"/>
                <a:ea typeface="隶书" panose="02010509060101010101" pitchFamily="49" charset="-122"/>
              </a:rPr>
              <a:t>user</a:t>
            </a:r>
            <a:endParaRPr kumimoji="1" lang="en-US" altLang="zh-CN" sz="3200">
              <a:latin typeface="Times New Roman" panose="02020603050405020304" pitchFamily="18" charset="0"/>
              <a:ea typeface="隶书" panose="02010509060101010101" pitchFamily="49" charset="-122"/>
            </a:endParaRPr>
          </a:p>
        </p:txBody>
      </p:sp>
      <p:sp>
        <p:nvSpPr>
          <p:cNvPr id="49169" name="Text Box 110">
            <a:extLst>
              <a:ext uri="{FF2B5EF4-FFF2-40B4-BE49-F238E27FC236}">
                <a16:creationId xmlns:a16="http://schemas.microsoft.com/office/drawing/2014/main" id="{04FD4350-AB07-4935-A555-E5AF445FFB77}"/>
              </a:ext>
            </a:extLst>
          </p:cNvPr>
          <p:cNvSpPr txBox="1">
            <a:spLocks noChangeArrowheads="1"/>
          </p:cNvSpPr>
          <p:nvPr/>
        </p:nvSpPr>
        <p:spPr bwMode="auto">
          <a:xfrm>
            <a:off x="3063875" y="4652963"/>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pitchFamily="18" charset="0"/>
                <a:ea typeface="隶书" panose="02010509060101010101" pitchFamily="49" charset="-122"/>
              </a:rPr>
              <a:t>前驱</a:t>
            </a:r>
            <a:endParaRPr kumimoji="1" lang="en-US" altLang="zh-CN" sz="3200">
              <a:latin typeface="Times New Roman" panose="02020603050405020304" pitchFamily="18" charset="0"/>
              <a:ea typeface="隶书" panose="02010509060101010101" pitchFamily="49" charset="-122"/>
            </a:endParaRPr>
          </a:p>
        </p:txBody>
      </p:sp>
      <p:sp>
        <p:nvSpPr>
          <p:cNvPr id="49170" name="Oval 101">
            <a:extLst>
              <a:ext uri="{FF2B5EF4-FFF2-40B4-BE49-F238E27FC236}">
                <a16:creationId xmlns:a16="http://schemas.microsoft.com/office/drawing/2014/main" id="{12E4F0A7-AC34-475C-88C3-632483B4CA97}"/>
              </a:ext>
            </a:extLst>
          </p:cNvPr>
          <p:cNvSpPr>
            <a:spLocks noChangeArrowheads="1"/>
          </p:cNvSpPr>
          <p:nvPr/>
        </p:nvSpPr>
        <p:spPr bwMode="auto">
          <a:xfrm>
            <a:off x="3035300" y="4652963"/>
            <a:ext cx="1033463" cy="546100"/>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71" name="Line 104">
            <a:extLst>
              <a:ext uri="{FF2B5EF4-FFF2-40B4-BE49-F238E27FC236}">
                <a16:creationId xmlns:a16="http://schemas.microsoft.com/office/drawing/2014/main" id="{15F7A5E8-3575-45A7-98EB-91E4D661DEE4}"/>
              </a:ext>
            </a:extLst>
          </p:cNvPr>
          <p:cNvSpPr>
            <a:spLocks noChangeShapeType="1"/>
          </p:cNvSpPr>
          <p:nvPr/>
        </p:nvSpPr>
        <p:spPr bwMode="auto">
          <a:xfrm>
            <a:off x="4184650" y="4945063"/>
            <a:ext cx="7239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2" name="Text Box 110">
            <a:extLst>
              <a:ext uri="{FF2B5EF4-FFF2-40B4-BE49-F238E27FC236}">
                <a16:creationId xmlns:a16="http://schemas.microsoft.com/office/drawing/2014/main" id="{0FF15D9C-417E-4F6A-88CB-346B03979497}"/>
              </a:ext>
            </a:extLst>
          </p:cNvPr>
          <p:cNvSpPr txBox="1">
            <a:spLocks noChangeArrowheads="1"/>
          </p:cNvSpPr>
          <p:nvPr/>
        </p:nvSpPr>
        <p:spPr bwMode="auto">
          <a:xfrm>
            <a:off x="5006975" y="4691063"/>
            <a:ext cx="10048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pitchFamily="18" charset="0"/>
                <a:ea typeface="隶书" panose="02010509060101010101" pitchFamily="49" charset="-122"/>
              </a:rPr>
              <a:t>后继</a:t>
            </a:r>
            <a:endParaRPr kumimoji="1" lang="en-US" altLang="zh-CN" sz="3200">
              <a:latin typeface="Times New Roman" panose="02020603050405020304" pitchFamily="18" charset="0"/>
              <a:ea typeface="隶书" panose="02010509060101010101" pitchFamily="49" charset="-122"/>
            </a:endParaRPr>
          </a:p>
        </p:txBody>
      </p:sp>
      <p:sp>
        <p:nvSpPr>
          <p:cNvPr id="49173" name="Oval 101">
            <a:extLst>
              <a:ext uri="{FF2B5EF4-FFF2-40B4-BE49-F238E27FC236}">
                <a16:creationId xmlns:a16="http://schemas.microsoft.com/office/drawing/2014/main" id="{9B9E1769-FA3E-4BD7-84E8-395C58AFC200}"/>
              </a:ext>
            </a:extLst>
          </p:cNvPr>
          <p:cNvSpPr>
            <a:spLocks noChangeArrowheads="1"/>
          </p:cNvSpPr>
          <p:nvPr/>
        </p:nvSpPr>
        <p:spPr bwMode="auto">
          <a:xfrm>
            <a:off x="4978400" y="4691063"/>
            <a:ext cx="1033463" cy="546100"/>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2" name="矩形 1">
            <a:extLst>
              <a:ext uri="{FF2B5EF4-FFF2-40B4-BE49-F238E27FC236}">
                <a16:creationId xmlns:a16="http://schemas.microsoft.com/office/drawing/2014/main" id="{74E2A959-26D1-4A54-B403-F8483741F32E}"/>
              </a:ext>
            </a:extLst>
          </p:cNvPr>
          <p:cNvSpPr/>
          <p:nvPr/>
        </p:nvSpPr>
        <p:spPr>
          <a:xfrm>
            <a:off x="107504" y="5661248"/>
            <a:ext cx="8928992" cy="646331"/>
          </a:xfrm>
          <a:prstGeom prst="rect">
            <a:avLst/>
          </a:prstGeom>
        </p:spPr>
        <p:txBody>
          <a:bodyPr wrap="square">
            <a:spAutoFit/>
          </a:bodyPr>
          <a:lstStyle/>
          <a:p>
            <a:pPr lvl="1" defTabSz="915988" eaLnBrk="1" fontAlgn="auto" hangingPunct="1">
              <a:spcBef>
                <a:spcPct val="20000"/>
              </a:spcBef>
              <a:spcAft>
                <a:spcPts val="0"/>
              </a:spcAft>
              <a:buClr>
                <a:srgbClr val="00CC00"/>
              </a:buClr>
              <a:buSzPct val="100000"/>
              <a:defRPr/>
            </a:pPr>
            <a:r>
              <a:rPr lang="zh-CN" altLang="en-US" sz="3600" b="1" dirty="0">
                <a:effectLst>
                  <a:outerShdw blurRad="38100" dist="38100" dir="2700000" algn="tl">
                    <a:srgbClr val="C0C0C0"/>
                  </a:outerShdw>
                </a:effectLst>
                <a:latin typeface="+mn-ea"/>
              </a:rPr>
              <a:t>线性结构的特点：</a:t>
            </a:r>
            <a:r>
              <a:rPr lang="zh-CN" altLang="en-US" sz="3600" b="1" dirty="0">
                <a:solidFill>
                  <a:srgbClr val="FF0000"/>
                </a:solidFill>
                <a:effectLst>
                  <a:outerShdw blurRad="38100" dist="38100" dir="2700000" algn="tl">
                    <a:srgbClr val="C0C0C0"/>
                  </a:outerShdw>
                </a:effectLst>
                <a:latin typeface="+mn-ea"/>
              </a:rPr>
              <a:t>一个前驱对应一个后继</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Line 13">
            <a:extLst>
              <a:ext uri="{FF2B5EF4-FFF2-40B4-BE49-F238E27FC236}">
                <a16:creationId xmlns:a16="http://schemas.microsoft.com/office/drawing/2014/main" id="{604CC22F-8FD7-41FE-8B59-81D1CC1133B1}"/>
              </a:ext>
            </a:extLst>
          </p:cNvPr>
          <p:cNvSpPr>
            <a:spLocks noChangeShapeType="1"/>
          </p:cNvSpPr>
          <p:nvPr/>
        </p:nvSpPr>
        <p:spPr bwMode="auto">
          <a:xfrm>
            <a:off x="6821488" y="2824163"/>
            <a:ext cx="685800" cy="457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79" name="Line 14">
            <a:extLst>
              <a:ext uri="{FF2B5EF4-FFF2-40B4-BE49-F238E27FC236}">
                <a16:creationId xmlns:a16="http://schemas.microsoft.com/office/drawing/2014/main" id="{354D6B1E-731A-4D9E-B80F-532A061077C3}"/>
              </a:ext>
            </a:extLst>
          </p:cNvPr>
          <p:cNvSpPr>
            <a:spLocks noChangeShapeType="1"/>
          </p:cNvSpPr>
          <p:nvPr/>
        </p:nvSpPr>
        <p:spPr bwMode="auto">
          <a:xfrm flipH="1">
            <a:off x="5830888" y="2824163"/>
            <a:ext cx="762000" cy="5334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0" name="Line 15">
            <a:extLst>
              <a:ext uri="{FF2B5EF4-FFF2-40B4-BE49-F238E27FC236}">
                <a16:creationId xmlns:a16="http://schemas.microsoft.com/office/drawing/2014/main" id="{001E59AF-6E44-4DC8-ACAA-B5995A85D192}"/>
              </a:ext>
            </a:extLst>
          </p:cNvPr>
          <p:cNvSpPr>
            <a:spLocks noChangeShapeType="1"/>
          </p:cNvSpPr>
          <p:nvPr/>
        </p:nvSpPr>
        <p:spPr bwMode="auto">
          <a:xfrm>
            <a:off x="5830888" y="3433763"/>
            <a:ext cx="381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1" name="Line 16">
            <a:extLst>
              <a:ext uri="{FF2B5EF4-FFF2-40B4-BE49-F238E27FC236}">
                <a16:creationId xmlns:a16="http://schemas.microsoft.com/office/drawing/2014/main" id="{C4132B32-2559-46ED-9EC9-CF421FA10652}"/>
              </a:ext>
            </a:extLst>
          </p:cNvPr>
          <p:cNvSpPr>
            <a:spLocks noChangeShapeType="1"/>
          </p:cNvSpPr>
          <p:nvPr/>
        </p:nvSpPr>
        <p:spPr bwMode="auto">
          <a:xfrm flipH="1">
            <a:off x="7202488" y="3433763"/>
            <a:ext cx="381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2" name="Line 17">
            <a:extLst>
              <a:ext uri="{FF2B5EF4-FFF2-40B4-BE49-F238E27FC236}">
                <a16:creationId xmlns:a16="http://schemas.microsoft.com/office/drawing/2014/main" id="{F4F14C89-E813-49DE-80C7-6A67EAAD60F2}"/>
              </a:ext>
            </a:extLst>
          </p:cNvPr>
          <p:cNvSpPr>
            <a:spLocks noChangeShapeType="1"/>
          </p:cNvSpPr>
          <p:nvPr/>
        </p:nvSpPr>
        <p:spPr bwMode="auto">
          <a:xfrm flipH="1">
            <a:off x="5373688" y="3433763"/>
            <a:ext cx="381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3" name="Line 18">
            <a:extLst>
              <a:ext uri="{FF2B5EF4-FFF2-40B4-BE49-F238E27FC236}">
                <a16:creationId xmlns:a16="http://schemas.microsoft.com/office/drawing/2014/main" id="{498A61DF-B857-47FA-AD86-8C6E90F14231}"/>
              </a:ext>
            </a:extLst>
          </p:cNvPr>
          <p:cNvSpPr>
            <a:spLocks noChangeShapeType="1"/>
          </p:cNvSpPr>
          <p:nvPr/>
        </p:nvSpPr>
        <p:spPr bwMode="auto">
          <a:xfrm>
            <a:off x="6288088" y="4271963"/>
            <a:ext cx="152400"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4" name="Line 19">
            <a:extLst>
              <a:ext uri="{FF2B5EF4-FFF2-40B4-BE49-F238E27FC236}">
                <a16:creationId xmlns:a16="http://schemas.microsoft.com/office/drawing/2014/main" id="{E72DD888-8F30-4826-9879-C407DBA6B8BD}"/>
              </a:ext>
            </a:extLst>
          </p:cNvPr>
          <p:cNvSpPr>
            <a:spLocks noChangeShapeType="1"/>
          </p:cNvSpPr>
          <p:nvPr/>
        </p:nvSpPr>
        <p:spPr bwMode="auto">
          <a:xfrm>
            <a:off x="5373688" y="4271963"/>
            <a:ext cx="152400"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5" name="Line 20">
            <a:extLst>
              <a:ext uri="{FF2B5EF4-FFF2-40B4-BE49-F238E27FC236}">
                <a16:creationId xmlns:a16="http://schemas.microsoft.com/office/drawing/2014/main" id="{5C78283C-09F0-412A-818D-47255D16D6EF}"/>
              </a:ext>
            </a:extLst>
          </p:cNvPr>
          <p:cNvSpPr>
            <a:spLocks noChangeShapeType="1"/>
          </p:cNvSpPr>
          <p:nvPr/>
        </p:nvSpPr>
        <p:spPr bwMode="auto">
          <a:xfrm flipH="1">
            <a:off x="5057775" y="4271963"/>
            <a:ext cx="214313" cy="5334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6" name="Line 21">
            <a:extLst>
              <a:ext uri="{FF2B5EF4-FFF2-40B4-BE49-F238E27FC236}">
                <a16:creationId xmlns:a16="http://schemas.microsoft.com/office/drawing/2014/main" id="{BDB27EF6-7EDC-4D69-9397-D9842D960146}"/>
              </a:ext>
            </a:extLst>
          </p:cNvPr>
          <p:cNvSpPr>
            <a:spLocks noChangeShapeType="1"/>
          </p:cNvSpPr>
          <p:nvPr/>
        </p:nvSpPr>
        <p:spPr bwMode="auto">
          <a:xfrm>
            <a:off x="2006600" y="4173538"/>
            <a:ext cx="6096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7" name="Line 22">
            <a:extLst>
              <a:ext uri="{FF2B5EF4-FFF2-40B4-BE49-F238E27FC236}">
                <a16:creationId xmlns:a16="http://schemas.microsoft.com/office/drawing/2014/main" id="{4E0FCBBD-A5B0-4561-B4ED-E2A58509582B}"/>
              </a:ext>
            </a:extLst>
          </p:cNvPr>
          <p:cNvSpPr>
            <a:spLocks noChangeShapeType="1"/>
          </p:cNvSpPr>
          <p:nvPr/>
        </p:nvSpPr>
        <p:spPr bwMode="auto">
          <a:xfrm flipH="1">
            <a:off x="1347788" y="4173538"/>
            <a:ext cx="608012"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8" name="Line 23">
            <a:extLst>
              <a:ext uri="{FF2B5EF4-FFF2-40B4-BE49-F238E27FC236}">
                <a16:creationId xmlns:a16="http://schemas.microsoft.com/office/drawing/2014/main" id="{4AAB2F93-E570-4B20-9DAE-FBE4EC8A8C41}"/>
              </a:ext>
            </a:extLst>
          </p:cNvPr>
          <p:cNvSpPr>
            <a:spLocks noChangeShapeType="1"/>
          </p:cNvSpPr>
          <p:nvPr/>
        </p:nvSpPr>
        <p:spPr bwMode="auto">
          <a:xfrm>
            <a:off x="2879725" y="3335338"/>
            <a:ext cx="422275"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9" name="Line 24">
            <a:extLst>
              <a:ext uri="{FF2B5EF4-FFF2-40B4-BE49-F238E27FC236}">
                <a16:creationId xmlns:a16="http://schemas.microsoft.com/office/drawing/2014/main" id="{5D2CC57F-20F7-4834-9DDB-FE2F62E4AE8D}"/>
              </a:ext>
            </a:extLst>
          </p:cNvPr>
          <p:cNvSpPr>
            <a:spLocks noChangeShapeType="1"/>
          </p:cNvSpPr>
          <p:nvPr/>
        </p:nvSpPr>
        <p:spPr bwMode="auto">
          <a:xfrm flipH="1">
            <a:off x="2463800" y="3335338"/>
            <a:ext cx="381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0" name="Line 25">
            <a:extLst>
              <a:ext uri="{FF2B5EF4-FFF2-40B4-BE49-F238E27FC236}">
                <a16:creationId xmlns:a16="http://schemas.microsoft.com/office/drawing/2014/main" id="{46BF273A-D850-4706-AC1A-6BE8D0FFAAB0}"/>
              </a:ext>
            </a:extLst>
          </p:cNvPr>
          <p:cNvSpPr>
            <a:spLocks noChangeShapeType="1"/>
          </p:cNvSpPr>
          <p:nvPr/>
        </p:nvSpPr>
        <p:spPr bwMode="auto">
          <a:xfrm>
            <a:off x="1968500" y="3563938"/>
            <a:ext cx="0"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1" name="Line 26">
            <a:extLst>
              <a:ext uri="{FF2B5EF4-FFF2-40B4-BE49-F238E27FC236}">
                <a16:creationId xmlns:a16="http://schemas.microsoft.com/office/drawing/2014/main" id="{B45D97ED-95D4-4C35-9DF4-83FC5DEB527D}"/>
              </a:ext>
            </a:extLst>
          </p:cNvPr>
          <p:cNvSpPr>
            <a:spLocks noChangeShapeType="1"/>
          </p:cNvSpPr>
          <p:nvPr/>
        </p:nvSpPr>
        <p:spPr bwMode="auto">
          <a:xfrm>
            <a:off x="1320800" y="3563938"/>
            <a:ext cx="134938"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2" name="Line 27">
            <a:extLst>
              <a:ext uri="{FF2B5EF4-FFF2-40B4-BE49-F238E27FC236}">
                <a16:creationId xmlns:a16="http://schemas.microsoft.com/office/drawing/2014/main" id="{08A30797-B05A-4306-A62B-798873B9D6E4}"/>
              </a:ext>
            </a:extLst>
          </p:cNvPr>
          <p:cNvSpPr>
            <a:spLocks noChangeShapeType="1"/>
          </p:cNvSpPr>
          <p:nvPr/>
        </p:nvSpPr>
        <p:spPr bwMode="auto">
          <a:xfrm flipH="1">
            <a:off x="1130300" y="3563938"/>
            <a:ext cx="112713"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3" name="Line 28">
            <a:extLst>
              <a:ext uri="{FF2B5EF4-FFF2-40B4-BE49-F238E27FC236}">
                <a16:creationId xmlns:a16="http://schemas.microsoft.com/office/drawing/2014/main" id="{0FF0361B-4592-4BD0-918D-180770228B18}"/>
              </a:ext>
            </a:extLst>
          </p:cNvPr>
          <p:cNvSpPr>
            <a:spLocks noChangeShapeType="1"/>
          </p:cNvSpPr>
          <p:nvPr/>
        </p:nvSpPr>
        <p:spPr bwMode="auto">
          <a:xfrm>
            <a:off x="2235200" y="2751138"/>
            <a:ext cx="609600" cy="584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4" name="Line 29">
            <a:extLst>
              <a:ext uri="{FF2B5EF4-FFF2-40B4-BE49-F238E27FC236}">
                <a16:creationId xmlns:a16="http://schemas.microsoft.com/office/drawing/2014/main" id="{E42D0BFE-AEF2-4939-801D-707D9EC71E24}"/>
              </a:ext>
            </a:extLst>
          </p:cNvPr>
          <p:cNvSpPr>
            <a:spLocks noChangeShapeType="1"/>
          </p:cNvSpPr>
          <p:nvPr/>
        </p:nvSpPr>
        <p:spPr bwMode="auto">
          <a:xfrm flipH="1">
            <a:off x="1347788" y="2751138"/>
            <a:ext cx="658812" cy="584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390" name="Rectangle 30">
            <a:extLst>
              <a:ext uri="{FF2B5EF4-FFF2-40B4-BE49-F238E27FC236}">
                <a16:creationId xmlns:a16="http://schemas.microsoft.com/office/drawing/2014/main" id="{DC3DF6F4-D35A-4D89-8343-0D1C0931B892}"/>
              </a:ext>
            </a:extLst>
          </p:cNvPr>
          <p:cNvSpPr>
            <a:spLocks noChangeArrowheads="1"/>
          </p:cNvSpPr>
          <p:nvPr/>
        </p:nvSpPr>
        <p:spPr bwMode="auto">
          <a:xfrm>
            <a:off x="1908175" y="476250"/>
            <a:ext cx="5688013" cy="609600"/>
          </a:xfrm>
          <a:prstGeom prst="rect">
            <a:avLst/>
          </a:prstGeom>
          <a:noFill/>
          <a:ln w="9525">
            <a:noFill/>
            <a:miter lim="800000"/>
            <a:headEnd/>
            <a:tailEnd/>
          </a:ln>
          <a:effectLst/>
        </p:spPr>
        <p:txBody>
          <a:bodyPr lIns="112947" tIns="56473" rIns="112947" bIns="56473" anchor="ctr"/>
          <a:lstStyle/>
          <a:p>
            <a:pPr defTabSz="1128713" eaLnBrk="1" fontAlgn="auto" hangingPunct="1">
              <a:spcBef>
                <a:spcPts val="0"/>
              </a:spcBef>
              <a:spcAft>
                <a:spcPts val="0"/>
              </a:spcAft>
              <a:defRPr/>
            </a:pPr>
            <a:r>
              <a:rPr lang="zh-CN" altLang="en-US" sz="3200" b="1" u="sng">
                <a:solidFill>
                  <a:srgbClr val="0000CC"/>
                </a:solidFill>
                <a:effectLst>
                  <a:outerShdw blurRad="38100" dist="38100" dir="2700000" algn="tl">
                    <a:srgbClr val="C0C0C0"/>
                  </a:outerShdw>
                </a:effectLst>
                <a:latin typeface="Times New Roman" pitchFamily="18" charset="0"/>
                <a:ea typeface="仿宋_GB2312" pitchFamily="49" charset="-122"/>
              </a:rPr>
              <a:t>非线性结构</a:t>
            </a:r>
            <a:r>
              <a:rPr lang="en-US" altLang="zh-CN" sz="3200" b="1" u="sng">
                <a:solidFill>
                  <a:srgbClr val="0000CC"/>
                </a:solidFill>
                <a:effectLst>
                  <a:outerShdw blurRad="38100" dist="38100" dir="2700000" algn="tl">
                    <a:srgbClr val="C0C0C0"/>
                  </a:outerShdw>
                </a:effectLst>
                <a:latin typeface="Times New Roman" pitchFamily="18" charset="0"/>
                <a:ea typeface="仿宋_GB2312" pitchFamily="49" charset="-122"/>
              </a:rPr>
              <a:t>——</a:t>
            </a:r>
            <a:r>
              <a:rPr lang="zh-CN" altLang="en-US" sz="3200" b="1" u="sng">
                <a:solidFill>
                  <a:srgbClr val="0000CC"/>
                </a:solidFill>
                <a:effectLst>
                  <a:outerShdw blurRad="38100" dist="38100" dir="2700000" algn="tl">
                    <a:srgbClr val="C0C0C0"/>
                  </a:outerShdw>
                </a:effectLst>
                <a:latin typeface="Times New Roman" pitchFamily="18" charset="0"/>
                <a:ea typeface="仿宋_GB2312" pitchFamily="49" charset="-122"/>
              </a:rPr>
              <a:t>层次结构</a:t>
            </a:r>
            <a:endParaRPr lang="zh-CN" altLang="en-US" sz="3600">
              <a:solidFill>
                <a:srgbClr val="0000CC"/>
              </a:solidFill>
              <a:latin typeface="Times New Roman" pitchFamily="18" charset="0"/>
              <a:ea typeface="隶书" pitchFamily="49" charset="-122"/>
            </a:endParaRPr>
          </a:p>
        </p:txBody>
      </p:sp>
      <p:sp>
        <p:nvSpPr>
          <p:cNvPr id="399391" name="Text Box 31">
            <a:extLst>
              <a:ext uri="{FF2B5EF4-FFF2-40B4-BE49-F238E27FC236}">
                <a16:creationId xmlns:a16="http://schemas.microsoft.com/office/drawing/2014/main" id="{C28C7926-8AFE-4172-BDAA-7161B8EE4951}"/>
              </a:ext>
            </a:extLst>
          </p:cNvPr>
          <p:cNvSpPr txBox="1">
            <a:spLocks noChangeArrowheads="1"/>
          </p:cNvSpPr>
          <p:nvPr/>
        </p:nvSpPr>
        <p:spPr bwMode="auto">
          <a:xfrm>
            <a:off x="1165225" y="1157288"/>
            <a:ext cx="7734300" cy="601662"/>
          </a:xfrm>
          <a:prstGeom prst="rect">
            <a:avLst/>
          </a:prstGeom>
          <a:noFill/>
          <a:ln w="9525">
            <a:noFill/>
            <a:miter lim="800000"/>
            <a:headEnd/>
            <a:tailEnd/>
          </a:ln>
          <a:effectLst/>
        </p:spPr>
        <p:txBody>
          <a:bodyPr lIns="112947" tIns="56473" rIns="112947" bIns="56473">
            <a:spAutoFit/>
          </a:bodyPr>
          <a:lstStyle/>
          <a:p>
            <a:pPr defTabSz="1128713" eaLnBrk="1" fontAlgn="auto" hangingPunct="1">
              <a:spcBef>
                <a:spcPts val="0"/>
              </a:spcBef>
              <a:spcAft>
                <a:spcPts val="0"/>
              </a:spcAft>
              <a:defRPr/>
            </a:pPr>
            <a:r>
              <a:rPr kumimoji="1" lang="zh-CN" altLang="en-US" sz="3200" b="1">
                <a:solidFill>
                  <a:srgbClr val="FF6600"/>
                </a:solidFill>
                <a:effectLst>
                  <a:outerShdw blurRad="38100" dist="38100" dir="2700000" algn="tl">
                    <a:srgbClr val="C0C0C0"/>
                  </a:outerShdw>
                </a:effectLst>
                <a:latin typeface="仿宋_GB2312" pitchFamily="49" charset="-122"/>
                <a:ea typeface="仿宋_GB2312" pitchFamily="49" charset="-122"/>
              </a:rPr>
              <a:t>   树           		二叉树</a:t>
            </a:r>
            <a:endParaRPr kumimoji="1" lang="zh-CN" altLang="en-US" sz="3000">
              <a:latin typeface="Times New Roman" pitchFamily="18" charset="0"/>
              <a:ea typeface="隶书" pitchFamily="49" charset="-122"/>
            </a:endParaRPr>
          </a:p>
        </p:txBody>
      </p:sp>
      <p:sp>
        <p:nvSpPr>
          <p:cNvPr id="50197" name="Oval 32">
            <a:extLst>
              <a:ext uri="{FF2B5EF4-FFF2-40B4-BE49-F238E27FC236}">
                <a16:creationId xmlns:a16="http://schemas.microsoft.com/office/drawing/2014/main" id="{E56A8B5D-04C3-4634-9E52-83E5DEF3FC1C}"/>
              </a:ext>
            </a:extLst>
          </p:cNvPr>
          <p:cNvSpPr>
            <a:spLocks noChangeArrowheads="1"/>
          </p:cNvSpPr>
          <p:nvPr/>
        </p:nvSpPr>
        <p:spPr bwMode="auto">
          <a:xfrm>
            <a:off x="863600" y="3944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198" name="Oval 33">
            <a:extLst>
              <a:ext uri="{FF2B5EF4-FFF2-40B4-BE49-F238E27FC236}">
                <a16:creationId xmlns:a16="http://schemas.microsoft.com/office/drawing/2014/main" id="{BC057215-5BAD-4F6C-8852-0FFFCC2F029F}"/>
              </a:ext>
            </a:extLst>
          </p:cNvPr>
          <p:cNvSpPr>
            <a:spLocks noChangeArrowheads="1"/>
          </p:cNvSpPr>
          <p:nvPr/>
        </p:nvSpPr>
        <p:spPr bwMode="auto">
          <a:xfrm>
            <a:off x="1320800" y="3944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199" name="Oval 34">
            <a:extLst>
              <a:ext uri="{FF2B5EF4-FFF2-40B4-BE49-F238E27FC236}">
                <a16:creationId xmlns:a16="http://schemas.microsoft.com/office/drawing/2014/main" id="{4E4EDDE9-BCD9-4C36-A942-4BACCE5905EA}"/>
              </a:ext>
            </a:extLst>
          </p:cNvPr>
          <p:cNvSpPr>
            <a:spLocks noChangeArrowheads="1"/>
          </p:cNvSpPr>
          <p:nvPr/>
        </p:nvSpPr>
        <p:spPr bwMode="auto">
          <a:xfrm>
            <a:off x="1778000" y="3944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0" name="Oval 35">
            <a:extLst>
              <a:ext uri="{FF2B5EF4-FFF2-40B4-BE49-F238E27FC236}">
                <a16:creationId xmlns:a16="http://schemas.microsoft.com/office/drawing/2014/main" id="{F7038813-E07B-4B4B-9ABD-3DB36CB0D8A5}"/>
              </a:ext>
            </a:extLst>
          </p:cNvPr>
          <p:cNvSpPr>
            <a:spLocks noChangeArrowheads="1"/>
          </p:cNvSpPr>
          <p:nvPr/>
        </p:nvSpPr>
        <p:spPr bwMode="auto">
          <a:xfrm>
            <a:off x="2235200" y="3944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1" name="Oval 36">
            <a:extLst>
              <a:ext uri="{FF2B5EF4-FFF2-40B4-BE49-F238E27FC236}">
                <a16:creationId xmlns:a16="http://schemas.microsoft.com/office/drawing/2014/main" id="{D719E46B-0057-4BF9-B3DF-AF25FC97A6BD}"/>
              </a:ext>
            </a:extLst>
          </p:cNvPr>
          <p:cNvSpPr>
            <a:spLocks noChangeArrowheads="1"/>
          </p:cNvSpPr>
          <p:nvPr/>
        </p:nvSpPr>
        <p:spPr bwMode="auto">
          <a:xfrm>
            <a:off x="2692400" y="3944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2" name="Oval 37">
            <a:extLst>
              <a:ext uri="{FF2B5EF4-FFF2-40B4-BE49-F238E27FC236}">
                <a16:creationId xmlns:a16="http://schemas.microsoft.com/office/drawing/2014/main" id="{DA5F673B-20F7-48A8-AE31-66C94C412709}"/>
              </a:ext>
            </a:extLst>
          </p:cNvPr>
          <p:cNvSpPr>
            <a:spLocks noChangeArrowheads="1"/>
          </p:cNvSpPr>
          <p:nvPr/>
        </p:nvSpPr>
        <p:spPr bwMode="auto">
          <a:xfrm>
            <a:off x="3149600" y="3944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3" name="Oval 38">
            <a:extLst>
              <a:ext uri="{FF2B5EF4-FFF2-40B4-BE49-F238E27FC236}">
                <a16:creationId xmlns:a16="http://schemas.microsoft.com/office/drawing/2014/main" id="{1E5CDF73-D00E-4E3B-823D-A6E6D7D49962}"/>
              </a:ext>
            </a:extLst>
          </p:cNvPr>
          <p:cNvSpPr>
            <a:spLocks noChangeArrowheads="1"/>
          </p:cNvSpPr>
          <p:nvPr/>
        </p:nvSpPr>
        <p:spPr bwMode="auto">
          <a:xfrm>
            <a:off x="1549400" y="46307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4" name="Oval 39">
            <a:extLst>
              <a:ext uri="{FF2B5EF4-FFF2-40B4-BE49-F238E27FC236}">
                <a16:creationId xmlns:a16="http://schemas.microsoft.com/office/drawing/2014/main" id="{23830935-2342-4BA6-B8D3-ADBC81AF8D20}"/>
              </a:ext>
            </a:extLst>
          </p:cNvPr>
          <p:cNvSpPr>
            <a:spLocks noChangeArrowheads="1"/>
          </p:cNvSpPr>
          <p:nvPr/>
        </p:nvSpPr>
        <p:spPr bwMode="auto">
          <a:xfrm>
            <a:off x="2006600" y="46307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5" name="Oval 40">
            <a:extLst>
              <a:ext uri="{FF2B5EF4-FFF2-40B4-BE49-F238E27FC236}">
                <a16:creationId xmlns:a16="http://schemas.microsoft.com/office/drawing/2014/main" id="{AA07573F-A125-44C4-93BC-E3E604F504ED}"/>
              </a:ext>
            </a:extLst>
          </p:cNvPr>
          <p:cNvSpPr>
            <a:spLocks noChangeArrowheads="1"/>
          </p:cNvSpPr>
          <p:nvPr/>
        </p:nvSpPr>
        <p:spPr bwMode="auto">
          <a:xfrm>
            <a:off x="2463800" y="46307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6" name="Oval 41">
            <a:extLst>
              <a:ext uri="{FF2B5EF4-FFF2-40B4-BE49-F238E27FC236}">
                <a16:creationId xmlns:a16="http://schemas.microsoft.com/office/drawing/2014/main" id="{DF0F60A0-FF4C-4CEA-8CFC-E2D19A41BE6D}"/>
              </a:ext>
            </a:extLst>
          </p:cNvPr>
          <p:cNvSpPr>
            <a:spLocks noChangeArrowheads="1"/>
          </p:cNvSpPr>
          <p:nvPr/>
        </p:nvSpPr>
        <p:spPr bwMode="auto">
          <a:xfrm>
            <a:off x="1092200" y="46307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7" name="Oval 42">
            <a:extLst>
              <a:ext uri="{FF2B5EF4-FFF2-40B4-BE49-F238E27FC236}">
                <a16:creationId xmlns:a16="http://schemas.microsoft.com/office/drawing/2014/main" id="{74F3D2AC-5681-432B-9B0E-E7C9ABD63B00}"/>
              </a:ext>
            </a:extLst>
          </p:cNvPr>
          <p:cNvSpPr>
            <a:spLocks noChangeArrowheads="1"/>
          </p:cNvSpPr>
          <p:nvPr/>
        </p:nvSpPr>
        <p:spPr bwMode="auto">
          <a:xfrm>
            <a:off x="1092200" y="3182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8" name="Oval 43">
            <a:extLst>
              <a:ext uri="{FF2B5EF4-FFF2-40B4-BE49-F238E27FC236}">
                <a16:creationId xmlns:a16="http://schemas.microsoft.com/office/drawing/2014/main" id="{7DB2E112-B9B9-4EA2-830F-896AB1749E4D}"/>
              </a:ext>
            </a:extLst>
          </p:cNvPr>
          <p:cNvSpPr>
            <a:spLocks noChangeArrowheads="1"/>
          </p:cNvSpPr>
          <p:nvPr/>
        </p:nvSpPr>
        <p:spPr bwMode="auto">
          <a:xfrm>
            <a:off x="1778000" y="3182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9" name="Oval 44">
            <a:extLst>
              <a:ext uri="{FF2B5EF4-FFF2-40B4-BE49-F238E27FC236}">
                <a16:creationId xmlns:a16="http://schemas.microsoft.com/office/drawing/2014/main" id="{508BC048-106B-49BA-9639-C65FCB63FAAD}"/>
              </a:ext>
            </a:extLst>
          </p:cNvPr>
          <p:cNvSpPr>
            <a:spLocks noChangeArrowheads="1"/>
          </p:cNvSpPr>
          <p:nvPr/>
        </p:nvSpPr>
        <p:spPr bwMode="auto">
          <a:xfrm>
            <a:off x="2692400" y="3182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10" name="Oval 45">
            <a:extLst>
              <a:ext uri="{FF2B5EF4-FFF2-40B4-BE49-F238E27FC236}">
                <a16:creationId xmlns:a16="http://schemas.microsoft.com/office/drawing/2014/main" id="{8CA61401-E1FC-4A34-B2BE-E5C88F15A6AF}"/>
              </a:ext>
            </a:extLst>
          </p:cNvPr>
          <p:cNvSpPr>
            <a:spLocks noChangeArrowheads="1"/>
          </p:cNvSpPr>
          <p:nvPr/>
        </p:nvSpPr>
        <p:spPr bwMode="auto">
          <a:xfrm>
            <a:off x="1930400" y="2420938"/>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11" name="Text Box 46">
            <a:extLst>
              <a:ext uri="{FF2B5EF4-FFF2-40B4-BE49-F238E27FC236}">
                <a16:creationId xmlns:a16="http://schemas.microsoft.com/office/drawing/2014/main" id="{AA53D8CA-963C-443E-8366-30D098A9100C}"/>
              </a:ext>
            </a:extLst>
          </p:cNvPr>
          <p:cNvSpPr txBox="1">
            <a:spLocks noChangeArrowheads="1"/>
          </p:cNvSpPr>
          <p:nvPr/>
        </p:nvSpPr>
        <p:spPr bwMode="auto">
          <a:xfrm>
            <a:off x="24130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14</a:t>
            </a:r>
            <a:endParaRPr kumimoji="1" lang="zh-CN" altLang="en-US" sz="3200">
              <a:latin typeface="Times New Roman" panose="02020603050405020304" pitchFamily="18" charset="0"/>
              <a:ea typeface="隶书" panose="02010509060101010101" pitchFamily="49" charset="-122"/>
            </a:endParaRPr>
          </a:p>
        </p:txBody>
      </p:sp>
      <p:sp>
        <p:nvSpPr>
          <p:cNvPr id="50212" name="Text Box 47">
            <a:extLst>
              <a:ext uri="{FF2B5EF4-FFF2-40B4-BE49-F238E27FC236}">
                <a16:creationId xmlns:a16="http://schemas.microsoft.com/office/drawing/2014/main" id="{339251F4-4CFA-484B-86FC-B7B1BEFFBC2C}"/>
              </a:ext>
            </a:extLst>
          </p:cNvPr>
          <p:cNvSpPr txBox="1">
            <a:spLocks noChangeArrowheads="1"/>
          </p:cNvSpPr>
          <p:nvPr/>
        </p:nvSpPr>
        <p:spPr bwMode="auto">
          <a:xfrm>
            <a:off x="19558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13</a:t>
            </a:r>
            <a:endParaRPr kumimoji="1" lang="zh-CN" altLang="en-US" sz="3200">
              <a:latin typeface="Times New Roman" panose="02020603050405020304" pitchFamily="18" charset="0"/>
              <a:ea typeface="隶书" panose="02010509060101010101" pitchFamily="49" charset="-122"/>
            </a:endParaRPr>
          </a:p>
        </p:txBody>
      </p:sp>
      <p:sp>
        <p:nvSpPr>
          <p:cNvPr id="50213" name="Text Box 48">
            <a:extLst>
              <a:ext uri="{FF2B5EF4-FFF2-40B4-BE49-F238E27FC236}">
                <a16:creationId xmlns:a16="http://schemas.microsoft.com/office/drawing/2014/main" id="{8A4DC995-D2CD-4C4E-A070-CFEC271468A0}"/>
              </a:ext>
            </a:extLst>
          </p:cNvPr>
          <p:cNvSpPr txBox="1">
            <a:spLocks noChangeArrowheads="1"/>
          </p:cNvSpPr>
          <p:nvPr/>
        </p:nvSpPr>
        <p:spPr bwMode="auto">
          <a:xfrm>
            <a:off x="14986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12</a:t>
            </a:r>
            <a:endParaRPr kumimoji="1" lang="zh-CN" altLang="en-US" sz="3200">
              <a:latin typeface="Times New Roman" panose="02020603050405020304" pitchFamily="18" charset="0"/>
              <a:ea typeface="隶书" panose="02010509060101010101" pitchFamily="49" charset="-122"/>
            </a:endParaRPr>
          </a:p>
        </p:txBody>
      </p:sp>
      <p:sp>
        <p:nvSpPr>
          <p:cNvPr id="50214" name="Text Box 49">
            <a:extLst>
              <a:ext uri="{FF2B5EF4-FFF2-40B4-BE49-F238E27FC236}">
                <a16:creationId xmlns:a16="http://schemas.microsoft.com/office/drawing/2014/main" id="{55E831B9-CB9A-4E21-9385-E24A96205ACC}"/>
              </a:ext>
            </a:extLst>
          </p:cNvPr>
          <p:cNvSpPr txBox="1">
            <a:spLocks noChangeArrowheads="1"/>
          </p:cNvSpPr>
          <p:nvPr/>
        </p:nvSpPr>
        <p:spPr bwMode="auto">
          <a:xfrm>
            <a:off x="10541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11</a:t>
            </a:r>
            <a:endParaRPr kumimoji="1" lang="zh-CN" altLang="en-US" sz="3200">
              <a:latin typeface="Times New Roman" panose="02020603050405020304" pitchFamily="18" charset="0"/>
              <a:ea typeface="隶书" panose="02010509060101010101" pitchFamily="49" charset="-122"/>
            </a:endParaRPr>
          </a:p>
        </p:txBody>
      </p:sp>
      <p:sp>
        <p:nvSpPr>
          <p:cNvPr id="50215" name="Text Box 50">
            <a:extLst>
              <a:ext uri="{FF2B5EF4-FFF2-40B4-BE49-F238E27FC236}">
                <a16:creationId xmlns:a16="http://schemas.microsoft.com/office/drawing/2014/main" id="{A8050426-6A8F-40E9-9771-78766449D388}"/>
              </a:ext>
            </a:extLst>
          </p:cNvPr>
          <p:cNvSpPr txBox="1">
            <a:spLocks noChangeArrowheads="1"/>
          </p:cNvSpPr>
          <p:nvPr/>
        </p:nvSpPr>
        <p:spPr bwMode="auto">
          <a:xfrm>
            <a:off x="1968500" y="24209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a:t>
            </a:r>
            <a:endParaRPr kumimoji="1" lang="zh-CN" altLang="en-US" sz="3200">
              <a:latin typeface="Times New Roman" panose="02020603050405020304" pitchFamily="18" charset="0"/>
              <a:ea typeface="隶书" panose="02010509060101010101" pitchFamily="49" charset="-122"/>
            </a:endParaRPr>
          </a:p>
        </p:txBody>
      </p:sp>
      <p:sp>
        <p:nvSpPr>
          <p:cNvPr id="50216" name="Text Box 51">
            <a:extLst>
              <a:ext uri="{FF2B5EF4-FFF2-40B4-BE49-F238E27FC236}">
                <a16:creationId xmlns:a16="http://schemas.microsoft.com/office/drawing/2014/main" id="{75F94ABE-E6A6-4DF6-82AE-7354819D73BC}"/>
              </a:ext>
            </a:extLst>
          </p:cNvPr>
          <p:cNvSpPr txBox="1">
            <a:spLocks noChangeArrowheads="1"/>
          </p:cNvSpPr>
          <p:nvPr/>
        </p:nvSpPr>
        <p:spPr bwMode="auto">
          <a:xfrm>
            <a:off x="1130300" y="31670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2</a:t>
            </a:r>
            <a:endParaRPr kumimoji="1" lang="zh-CN" altLang="en-US" sz="3200">
              <a:latin typeface="Times New Roman" panose="02020603050405020304" pitchFamily="18" charset="0"/>
              <a:ea typeface="隶书" panose="02010509060101010101" pitchFamily="49" charset="-122"/>
            </a:endParaRPr>
          </a:p>
        </p:txBody>
      </p:sp>
      <p:sp>
        <p:nvSpPr>
          <p:cNvPr id="50217" name="Text Box 52">
            <a:extLst>
              <a:ext uri="{FF2B5EF4-FFF2-40B4-BE49-F238E27FC236}">
                <a16:creationId xmlns:a16="http://schemas.microsoft.com/office/drawing/2014/main" id="{D3A44D7A-DF7F-41FE-BA55-4BB08DFC0B9B}"/>
              </a:ext>
            </a:extLst>
          </p:cNvPr>
          <p:cNvSpPr txBox="1">
            <a:spLocks noChangeArrowheads="1"/>
          </p:cNvSpPr>
          <p:nvPr/>
        </p:nvSpPr>
        <p:spPr bwMode="auto">
          <a:xfrm>
            <a:off x="1795463" y="313531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3</a:t>
            </a:r>
            <a:endParaRPr kumimoji="1" lang="zh-CN" altLang="en-US" sz="2400">
              <a:latin typeface="Times New Roman" panose="02020603050405020304" pitchFamily="18" charset="0"/>
              <a:ea typeface="隶书" panose="02010509060101010101" pitchFamily="49" charset="-122"/>
            </a:endParaRPr>
          </a:p>
        </p:txBody>
      </p:sp>
      <p:sp>
        <p:nvSpPr>
          <p:cNvPr id="50218" name="Text Box 53">
            <a:extLst>
              <a:ext uri="{FF2B5EF4-FFF2-40B4-BE49-F238E27FC236}">
                <a16:creationId xmlns:a16="http://schemas.microsoft.com/office/drawing/2014/main" id="{098EADDD-7429-4BF4-A420-05574567F815}"/>
              </a:ext>
            </a:extLst>
          </p:cNvPr>
          <p:cNvSpPr txBox="1">
            <a:spLocks noChangeArrowheads="1"/>
          </p:cNvSpPr>
          <p:nvPr/>
        </p:nvSpPr>
        <p:spPr bwMode="auto">
          <a:xfrm>
            <a:off x="2705100" y="3132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4</a:t>
            </a:r>
            <a:endParaRPr kumimoji="1" lang="zh-CN" altLang="en-US" sz="2400">
              <a:latin typeface="Times New Roman" panose="02020603050405020304" pitchFamily="18" charset="0"/>
              <a:ea typeface="隶书" panose="02010509060101010101" pitchFamily="49" charset="-122"/>
            </a:endParaRPr>
          </a:p>
        </p:txBody>
      </p:sp>
      <p:sp>
        <p:nvSpPr>
          <p:cNvPr id="50219" name="Text Box 54">
            <a:extLst>
              <a:ext uri="{FF2B5EF4-FFF2-40B4-BE49-F238E27FC236}">
                <a16:creationId xmlns:a16="http://schemas.microsoft.com/office/drawing/2014/main" id="{CED821AB-957A-4F3B-9B90-2DFE6D46B2D7}"/>
              </a:ext>
            </a:extLst>
          </p:cNvPr>
          <p:cNvSpPr txBox="1">
            <a:spLocks noChangeArrowheads="1"/>
          </p:cNvSpPr>
          <p:nvPr/>
        </p:nvSpPr>
        <p:spPr bwMode="auto">
          <a:xfrm>
            <a:off x="889000" y="38941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5</a:t>
            </a:r>
          </a:p>
        </p:txBody>
      </p:sp>
      <p:sp>
        <p:nvSpPr>
          <p:cNvPr id="50220" name="Text Box 55">
            <a:extLst>
              <a:ext uri="{FF2B5EF4-FFF2-40B4-BE49-F238E27FC236}">
                <a16:creationId xmlns:a16="http://schemas.microsoft.com/office/drawing/2014/main" id="{5CDCC093-EEBC-4FF5-8D89-71F36081217C}"/>
              </a:ext>
            </a:extLst>
          </p:cNvPr>
          <p:cNvSpPr txBox="1">
            <a:spLocks noChangeArrowheads="1"/>
          </p:cNvSpPr>
          <p:nvPr/>
        </p:nvSpPr>
        <p:spPr bwMode="auto">
          <a:xfrm>
            <a:off x="1347788" y="38941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6</a:t>
            </a:r>
          </a:p>
        </p:txBody>
      </p:sp>
      <p:sp>
        <p:nvSpPr>
          <p:cNvPr id="50221" name="Text Box 56">
            <a:extLst>
              <a:ext uri="{FF2B5EF4-FFF2-40B4-BE49-F238E27FC236}">
                <a16:creationId xmlns:a16="http://schemas.microsoft.com/office/drawing/2014/main" id="{8389F657-3814-4D9E-9202-45D07FA21010}"/>
              </a:ext>
            </a:extLst>
          </p:cNvPr>
          <p:cNvSpPr txBox="1">
            <a:spLocks noChangeArrowheads="1"/>
          </p:cNvSpPr>
          <p:nvPr/>
        </p:nvSpPr>
        <p:spPr bwMode="auto">
          <a:xfrm>
            <a:off x="1804988" y="39068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7</a:t>
            </a:r>
          </a:p>
        </p:txBody>
      </p:sp>
      <p:sp>
        <p:nvSpPr>
          <p:cNvPr id="50222" name="Text Box 57">
            <a:extLst>
              <a:ext uri="{FF2B5EF4-FFF2-40B4-BE49-F238E27FC236}">
                <a16:creationId xmlns:a16="http://schemas.microsoft.com/office/drawing/2014/main" id="{42737122-B2D7-4A41-B6E1-C232479CF5F3}"/>
              </a:ext>
            </a:extLst>
          </p:cNvPr>
          <p:cNvSpPr txBox="1">
            <a:spLocks noChangeArrowheads="1"/>
          </p:cNvSpPr>
          <p:nvPr/>
        </p:nvSpPr>
        <p:spPr bwMode="auto">
          <a:xfrm>
            <a:off x="2249488" y="39068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8</a:t>
            </a:r>
          </a:p>
        </p:txBody>
      </p:sp>
      <p:sp>
        <p:nvSpPr>
          <p:cNvPr id="50223" name="Text Box 58">
            <a:extLst>
              <a:ext uri="{FF2B5EF4-FFF2-40B4-BE49-F238E27FC236}">
                <a16:creationId xmlns:a16="http://schemas.microsoft.com/office/drawing/2014/main" id="{4EB0D996-B423-4976-90BB-073DEF845368}"/>
              </a:ext>
            </a:extLst>
          </p:cNvPr>
          <p:cNvSpPr txBox="1">
            <a:spLocks noChangeArrowheads="1"/>
          </p:cNvSpPr>
          <p:nvPr/>
        </p:nvSpPr>
        <p:spPr bwMode="auto">
          <a:xfrm>
            <a:off x="2719388" y="39068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9</a:t>
            </a:r>
          </a:p>
        </p:txBody>
      </p:sp>
      <p:sp>
        <p:nvSpPr>
          <p:cNvPr id="50224" name="Text Box 59">
            <a:extLst>
              <a:ext uri="{FF2B5EF4-FFF2-40B4-BE49-F238E27FC236}">
                <a16:creationId xmlns:a16="http://schemas.microsoft.com/office/drawing/2014/main" id="{622A82FA-B1C6-471D-A58C-2BA7E7B10112}"/>
              </a:ext>
            </a:extLst>
          </p:cNvPr>
          <p:cNvSpPr txBox="1">
            <a:spLocks noChangeArrowheads="1"/>
          </p:cNvSpPr>
          <p:nvPr/>
        </p:nvSpPr>
        <p:spPr bwMode="auto">
          <a:xfrm>
            <a:off x="3098800" y="3944938"/>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10</a:t>
            </a:r>
            <a:endParaRPr kumimoji="1" lang="zh-CN" altLang="en-US" sz="2400" b="1">
              <a:solidFill>
                <a:schemeClr val="bg2"/>
              </a:solidFill>
              <a:latin typeface="Arial" panose="020B0604020202020204" pitchFamily="34" charset="0"/>
              <a:ea typeface="隶书" panose="02010509060101010101" pitchFamily="49" charset="-122"/>
            </a:endParaRPr>
          </a:p>
        </p:txBody>
      </p:sp>
      <p:sp>
        <p:nvSpPr>
          <p:cNvPr id="50225" name="Line 60">
            <a:extLst>
              <a:ext uri="{FF2B5EF4-FFF2-40B4-BE49-F238E27FC236}">
                <a16:creationId xmlns:a16="http://schemas.microsoft.com/office/drawing/2014/main" id="{913EDB37-3BDC-4A0F-8448-461DC065274E}"/>
              </a:ext>
            </a:extLst>
          </p:cNvPr>
          <p:cNvSpPr>
            <a:spLocks noChangeShapeType="1"/>
          </p:cNvSpPr>
          <p:nvPr/>
        </p:nvSpPr>
        <p:spPr bwMode="auto">
          <a:xfrm flipH="1">
            <a:off x="2006600" y="2786063"/>
            <a:ext cx="104775" cy="3968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6" name="Line 61">
            <a:extLst>
              <a:ext uri="{FF2B5EF4-FFF2-40B4-BE49-F238E27FC236}">
                <a16:creationId xmlns:a16="http://schemas.microsoft.com/office/drawing/2014/main" id="{F90285D1-157B-47DD-9126-573B6BE020EC}"/>
              </a:ext>
            </a:extLst>
          </p:cNvPr>
          <p:cNvSpPr>
            <a:spLocks noChangeShapeType="1"/>
          </p:cNvSpPr>
          <p:nvPr/>
        </p:nvSpPr>
        <p:spPr bwMode="auto">
          <a:xfrm>
            <a:off x="2879725" y="3563938"/>
            <a:ext cx="0"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7" name="Line 62">
            <a:extLst>
              <a:ext uri="{FF2B5EF4-FFF2-40B4-BE49-F238E27FC236}">
                <a16:creationId xmlns:a16="http://schemas.microsoft.com/office/drawing/2014/main" id="{F930D708-6AC4-43EC-B862-4F25C0A85D16}"/>
              </a:ext>
            </a:extLst>
          </p:cNvPr>
          <p:cNvSpPr>
            <a:spLocks noChangeShapeType="1"/>
          </p:cNvSpPr>
          <p:nvPr/>
        </p:nvSpPr>
        <p:spPr bwMode="auto">
          <a:xfrm flipH="1">
            <a:off x="1804988" y="4325938"/>
            <a:ext cx="125412"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8" name="Line 63">
            <a:extLst>
              <a:ext uri="{FF2B5EF4-FFF2-40B4-BE49-F238E27FC236}">
                <a16:creationId xmlns:a16="http://schemas.microsoft.com/office/drawing/2014/main" id="{D5203315-5766-4568-8603-F28B18C06FBF}"/>
              </a:ext>
            </a:extLst>
          </p:cNvPr>
          <p:cNvSpPr>
            <a:spLocks noChangeShapeType="1"/>
          </p:cNvSpPr>
          <p:nvPr/>
        </p:nvSpPr>
        <p:spPr bwMode="auto">
          <a:xfrm>
            <a:off x="2006600" y="4325938"/>
            <a:ext cx="142875" cy="304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9" name="Oval 64">
            <a:extLst>
              <a:ext uri="{FF2B5EF4-FFF2-40B4-BE49-F238E27FC236}">
                <a16:creationId xmlns:a16="http://schemas.microsoft.com/office/drawing/2014/main" id="{8AAAF41D-46EA-4920-B881-8B386C13C66D}"/>
              </a:ext>
            </a:extLst>
          </p:cNvPr>
          <p:cNvSpPr>
            <a:spLocks noChangeArrowheads="1"/>
          </p:cNvSpPr>
          <p:nvPr/>
        </p:nvSpPr>
        <p:spPr bwMode="auto">
          <a:xfrm>
            <a:off x="4916488" y="4652963"/>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0" name="Oval 65">
            <a:extLst>
              <a:ext uri="{FF2B5EF4-FFF2-40B4-BE49-F238E27FC236}">
                <a16:creationId xmlns:a16="http://schemas.microsoft.com/office/drawing/2014/main" id="{C1355835-2FDB-4D7A-917D-0F145CFB055F}"/>
              </a:ext>
            </a:extLst>
          </p:cNvPr>
          <p:cNvSpPr>
            <a:spLocks noChangeArrowheads="1"/>
          </p:cNvSpPr>
          <p:nvPr/>
        </p:nvSpPr>
        <p:spPr bwMode="auto">
          <a:xfrm>
            <a:off x="5373688" y="4652963"/>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1" name="Oval 66">
            <a:extLst>
              <a:ext uri="{FF2B5EF4-FFF2-40B4-BE49-F238E27FC236}">
                <a16:creationId xmlns:a16="http://schemas.microsoft.com/office/drawing/2014/main" id="{D7F7CC16-3943-4407-B73A-B257DC8A1420}"/>
              </a:ext>
            </a:extLst>
          </p:cNvPr>
          <p:cNvSpPr>
            <a:spLocks noChangeArrowheads="1"/>
          </p:cNvSpPr>
          <p:nvPr/>
        </p:nvSpPr>
        <p:spPr bwMode="auto">
          <a:xfrm>
            <a:off x="5602288" y="3205163"/>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2" name="Oval 67">
            <a:extLst>
              <a:ext uri="{FF2B5EF4-FFF2-40B4-BE49-F238E27FC236}">
                <a16:creationId xmlns:a16="http://schemas.microsoft.com/office/drawing/2014/main" id="{2EE207BF-8805-4124-B32E-3606704E4A92}"/>
              </a:ext>
            </a:extLst>
          </p:cNvPr>
          <p:cNvSpPr>
            <a:spLocks noChangeArrowheads="1"/>
          </p:cNvSpPr>
          <p:nvPr/>
        </p:nvSpPr>
        <p:spPr bwMode="auto">
          <a:xfrm>
            <a:off x="5145088" y="3967163"/>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3" name="Oval 68">
            <a:extLst>
              <a:ext uri="{FF2B5EF4-FFF2-40B4-BE49-F238E27FC236}">
                <a16:creationId xmlns:a16="http://schemas.microsoft.com/office/drawing/2014/main" id="{6EF8B5F7-6849-4C82-B00A-9F6EAD51299B}"/>
              </a:ext>
            </a:extLst>
          </p:cNvPr>
          <p:cNvSpPr>
            <a:spLocks noChangeArrowheads="1"/>
          </p:cNvSpPr>
          <p:nvPr/>
        </p:nvSpPr>
        <p:spPr bwMode="auto">
          <a:xfrm>
            <a:off x="6288088" y="4652963"/>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4" name="Oval 69">
            <a:extLst>
              <a:ext uri="{FF2B5EF4-FFF2-40B4-BE49-F238E27FC236}">
                <a16:creationId xmlns:a16="http://schemas.microsoft.com/office/drawing/2014/main" id="{F74D886D-9013-4998-8D17-BEE1AB8E41A5}"/>
              </a:ext>
            </a:extLst>
          </p:cNvPr>
          <p:cNvSpPr>
            <a:spLocks noChangeArrowheads="1"/>
          </p:cNvSpPr>
          <p:nvPr/>
        </p:nvSpPr>
        <p:spPr bwMode="auto">
          <a:xfrm>
            <a:off x="6059488" y="3967163"/>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5" name="Oval 70">
            <a:extLst>
              <a:ext uri="{FF2B5EF4-FFF2-40B4-BE49-F238E27FC236}">
                <a16:creationId xmlns:a16="http://schemas.microsoft.com/office/drawing/2014/main" id="{20CBBA9D-6289-4869-A118-C6D8001FD482}"/>
              </a:ext>
            </a:extLst>
          </p:cNvPr>
          <p:cNvSpPr>
            <a:spLocks noChangeArrowheads="1"/>
          </p:cNvSpPr>
          <p:nvPr/>
        </p:nvSpPr>
        <p:spPr bwMode="auto">
          <a:xfrm>
            <a:off x="6516688" y="2519363"/>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6" name="Oval 73">
            <a:extLst>
              <a:ext uri="{FF2B5EF4-FFF2-40B4-BE49-F238E27FC236}">
                <a16:creationId xmlns:a16="http://schemas.microsoft.com/office/drawing/2014/main" id="{6265325C-B9C8-488B-A30E-B8BBFE291A8E}"/>
              </a:ext>
            </a:extLst>
          </p:cNvPr>
          <p:cNvSpPr>
            <a:spLocks noChangeArrowheads="1"/>
          </p:cNvSpPr>
          <p:nvPr/>
        </p:nvSpPr>
        <p:spPr bwMode="auto">
          <a:xfrm>
            <a:off x="7431088" y="3205163"/>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7" name="Oval 79">
            <a:extLst>
              <a:ext uri="{FF2B5EF4-FFF2-40B4-BE49-F238E27FC236}">
                <a16:creationId xmlns:a16="http://schemas.microsoft.com/office/drawing/2014/main" id="{B631EB9A-FBBE-4B66-A8F6-461F4DC7954C}"/>
              </a:ext>
            </a:extLst>
          </p:cNvPr>
          <p:cNvSpPr>
            <a:spLocks noChangeArrowheads="1"/>
          </p:cNvSpPr>
          <p:nvPr/>
        </p:nvSpPr>
        <p:spPr bwMode="auto">
          <a:xfrm>
            <a:off x="6973888" y="3967163"/>
            <a:ext cx="381000" cy="381000"/>
          </a:xfrm>
          <a:prstGeom prst="ellipse">
            <a:avLst/>
          </a:prstGeom>
          <a:solidFill>
            <a:schemeClr val="accent1"/>
          </a:solidFill>
          <a:ln w="28575">
            <a:solidFill>
              <a:srgbClr val="FF0000"/>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8" name="Text Box 91">
            <a:extLst>
              <a:ext uri="{FF2B5EF4-FFF2-40B4-BE49-F238E27FC236}">
                <a16:creationId xmlns:a16="http://schemas.microsoft.com/office/drawing/2014/main" id="{930BECF0-0CBA-444B-8AE7-CFDCE0A4E2B0}"/>
              </a:ext>
            </a:extLst>
          </p:cNvPr>
          <p:cNvSpPr txBox="1">
            <a:spLocks noChangeArrowheads="1"/>
          </p:cNvSpPr>
          <p:nvPr/>
        </p:nvSpPr>
        <p:spPr bwMode="auto">
          <a:xfrm>
            <a:off x="6315075" y="46148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9</a:t>
            </a:r>
          </a:p>
        </p:txBody>
      </p:sp>
      <p:sp>
        <p:nvSpPr>
          <p:cNvPr id="50239" name="Text Box 92">
            <a:extLst>
              <a:ext uri="{FF2B5EF4-FFF2-40B4-BE49-F238E27FC236}">
                <a16:creationId xmlns:a16="http://schemas.microsoft.com/office/drawing/2014/main" id="{6615E8D9-E78A-4FED-9759-21888DA13A58}"/>
              </a:ext>
            </a:extLst>
          </p:cNvPr>
          <p:cNvSpPr txBox="1">
            <a:spLocks noChangeArrowheads="1"/>
          </p:cNvSpPr>
          <p:nvPr/>
        </p:nvSpPr>
        <p:spPr bwMode="auto">
          <a:xfrm>
            <a:off x="5400675" y="46021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8</a:t>
            </a:r>
          </a:p>
        </p:txBody>
      </p:sp>
      <p:sp>
        <p:nvSpPr>
          <p:cNvPr id="50240" name="Text Box 93">
            <a:extLst>
              <a:ext uri="{FF2B5EF4-FFF2-40B4-BE49-F238E27FC236}">
                <a16:creationId xmlns:a16="http://schemas.microsoft.com/office/drawing/2014/main" id="{DD1E52A1-46BB-4F11-A34F-56E0B840D0DE}"/>
              </a:ext>
            </a:extLst>
          </p:cNvPr>
          <p:cNvSpPr txBox="1">
            <a:spLocks noChangeArrowheads="1"/>
          </p:cNvSpPr>
          <p:nvPr/>
        </p:nvSpPr>
        <p:spPr bwMode="auto">
          <a:xfrm>
            <a:off x="4943475" y="46148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7</a:t>
            </a:r>
          </a:p>
        </p:txBody>
      </p:sp>
      <p:sp>
        <p:nvSpPr>
          <p:cNvPr id="50241" name="Text Box 94">
            <a:extLst>
              <a:ext uri="{FF2B5EF4-FFF2-40B4-BE49-F238E27FC236}">
                <a16:creationId xmlns:a16="http://schemas.microsoft.com/office/drawing/2014/main" id="{045D1DB4-E366-4C36-A45F-CD41FFC0FCA6}"/>
              </a:ext>
            </a:extLst>
          </p:cNvPr>
          <p:cNvSpPr txBox="1">
            <a:spLocks noChangeArrowheads="1"/>
          </p:cNvSpPr>
          <p:nvPr/>
        </p:nvSpPr>
        <p:spPr bwMode="auto">
          <a:xfrm>
            <a:off x="5170488" y="3941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4</a:t>
            </a:r>
            <a:endParaRPr kumimoji="1" lang="zh-CN" altLang="en-US" sz="2400">
              <a:latin typeface="Times New Roman" panose="02020603050405020304" pitchFamily="18" charset="0"/>
              <a:ea typeface="隶书" panose="02010509060101010101" pitchFamily="49" charset="-122"/>
            </a:endParaRPr>
          </a:p>
        </p:txBody>
      </p:sp>
      <p:sp>
        <p:nvSpPr>
          <p:cNvPr id="50242" name="Text Box 95">
            <a:extLst>
              <a:ext uri="{FF2B5EF4-FFF2-40B4-BE49-F238E27FC236}">
                <a16:creationId xmlns:a16="http://schemas.microsoft.com/office/drawing/2014/main" id="{B4A7D368-EF3E-4A19-8B7E-C0D1C79EB9C3}"/>
              </a:ext>
            </a:extLst>
          </p:cNvPr>
          <p:cNvSpPr txBox="1">
            <a:spLocks noChangeArrowheads="1"/>
          </p:cNvSpPr>
          <p:nvPr/>
        </p:nvSpPr>
        <p:spPr bwMode="auto">
          <a:xfrm>
            <a:off x="6084888" y="392906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5</a:t>
            </a:r>
          </a:p>
        </p:txBody>
      </p:sp>
      <p:sp>
        <p:nvSpPr>
          <p:cNvPr id="50243" name="Text Box 96">
            <a:extLst>
              <a:ext uri="{FF2B5EF4-FFF2-40B4-BE49-F238E27FC236}">
                <a16:creationId xmlns:a16="http://schemas.microsoft.com/office/drawing/2014/main" id="{927D2054-FBA5-4550-A346-7D81B0082A19}"/>
              </a:ext>
            </a:extLst>
          </p:cNvPr>
          <p:cNvSpPr txBox="1">
            <a:spLocks noChangeArrowheads="1"/>
          </p:cNvSpPr>
          <p:nvPr/>
        </p:nvSpPr>
        <p:spPr bwMode="auto">
          <a:xfrm>
            <a:off x="6988175" y="39163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6</a:t>
            </a:r>
          </a:p>
        </p:txBody>
      </p:sp>
      <p:sp>
        <p:nvSpPr>
          <p:cNvPr id="50244" name="Text Box 98">
            <a:extLst>
              <a:ext uri="{FF2B5EF4-FFF2-40B4-BE49-F238E27FC236}">
                <a16:creationId xmlns:a16="http://schemas.microsoft.com/office/drawing/2014/main" id="{7A989667-E8A6-479F-9DB6-FC65DD0636BA}"/>
              </a:ext>
            </a:extLst>
          </p:cNvPr>
          <p:cNvSpPr txBox="1">
            <a:spLocks noChangeArrowheads="1"/>
          </p:cNvSpPr>
          <p:nvPr/>
        </p:nvSpPr>
        <p:spPr bwMode="auto">
          <a:xfrm>
            <a:off x="5640388" y="318928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dirty="0">
                <a:solidFill>
                  <a:schemeClr val="bg2"/>
                </a:solidFill>
                <a:latin typeface="Arial" panose="020B0604020202020204" pitchFamily="34" charset="0"/>
                <a:ea typeface="隶书" panose="02010509060101010101" pitchFamily="49" charset="-122"/>
              </a:rPr>
              <a:t>2</a:t>
            </a:r>
            <a:endParaRPr kumimoji="1" lang="zh-CN" altLang="en-US" sz="3200" dirty="0">
              <a:latin typeface="Times New Roman" panose="02020603050405020304" pitchFamily="18" charset="0"/>
              <a:ea typeface="隶书" panose="02010509060101010101" pitchFamily="49" charset="-122"/>
            </a:endParaRPr>
          </a:p>
        </p:txBody>
      </p:sp>
      <p:sp>
        <p:nvSpPr>
          <p:cNvPr id="50245" name="Text Box 99">
            <a:extLst>
              <a:ext uri="{FF2B5EF4-FFF2-40B4-BE49-F238E27FC236}">
                <a16:creationId xmlns:a16="http://schemas.microsoft.com/office/drawing/2014/main" id="{4BC8F44B-6E96-480D-82BE-30C83040508E}"/>
              </a:ext>
            </a:extLst>
          </p:cNvPr>
          <p:cNvSpPr txBox="1">
            <a:spLocks noChangeArrowheads="1"/>
          </p:cNvSpPr>
          <p:nvPr/>
        </p:nvSpPr>
        <p:spPr bwMode="auto">
          <a:xfrm>
            <a:off x="7448550" y="31575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3</a:t>
            </a:r>
            <a:endParaRPr kumimoji="1" lang="zh-CN" altLang="en-US" sz="2400">
              <a:latin typeface="Times New Roman" panose="02020603050405020304" pitchFamily="18" charset="0"/>
              <a:ea typeface="隶书" panose="02010509060101010101" pitchFamily="49" charset="-122"/>
            </a:endParaRPr>
          </a:p>
        </p:txBody>
      </p:sp>
      <p:sp>
        <p:nvSpPr>
          <p:cNvPr id="50246" name="Text Box 101">
            <a:extLst>
              <a:ext uri="{FF2B5EF4-FFF2-40B4-BE49-F238E27FC236}">
                <a16:creationId xmlns:a16="http://schemas.microsoft.com/office/drawing/2014/main" id="{1DE0DF51-9E89-4CDE-B309-B8519F7279A8}"/>
              </a:ext>
            </a:extLst>
          </p:cNvPr>
          <p:cNvSpPr txBox="1">
            <a:spLocks noChangeArrowheads="1"/>
          </p:cNvSpPr>
          <p:nvPr/>
        </p:nvSpPr>
        <p:spPr bwMode="auto">
          <a:xfrm>
            <a:off x="6554788" y="25193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a:t>
            </a:r>
            <a:endParaRPr kumimoji="1" lang="zh-CN" altLang="en-US" sz="3200">
              <a:latin typeface="Times New Roman" panose="02020603050405020304" pitchFamily="18" charset="0"/>
              <a:ea typeface="隶书" panose="02010509060101010101" pitchFamily="49"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2">
            <a:extLst>
              <a:ext uri="{FF2B5EF4-FFF2-40B4-BE49-F238E27FC236}">
                <a16:creationId xmlns:a16="http://schemas.microsoft.com/office/drawing/2014/main" id="{612D5586-4BA4-4001-BD9D-3B9AC9A83BBD}"/>
              </a:ext>
            </a:extLst>
          </p:cNvPr>
          <p:cNvSpPr>
            <a:spLocks noChangeShapeType="1"/>
          </p:cNvSpPr>
          <p:nvPr/>
        </p:nvSpPr>
        <p:spPr bwMode="auto">
          <a:xfrm>
            <a:off x="2971800" y="2209800"/>
            <a:ext cx="762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3" name="Line 3">
            <a:extLst>
              <a:ext uri="{FF2B5EF4-FFF2-40B4-BE49-F238E27FC236}">
                <a16:creationId xmlns:a16="http://schemas.microsoft.com/office/drawing/2014/main" id="{BD9554F7-BF60-4633-8633-602A3759FF16}"/>
              </a:ext>
            </a:extLst>
          </p:cNvPr>
          <p:cNvSpPr>
            <a:spLocks noChangeShapeType="1"/>
          </p:cNvSpPr>
          <p:nvPr/>
        </p:nvSpPr>
        <p:spPr bwMode="auto">
          <a:xfrm flipV="1">
            <a:off x="1981200" y="2209800"/>
            <a:ext cx="762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4" name="Line 4">
            <a:extLst>
              <a:ext uri="{FF2B5EF4-FFF2-40B4-BE49-F238E27FC236}">
                <a16:creationId xmlns:a16="http://schemas.microsoft.com/office/drawing/2014/main" id="{09D50460-A06F-4FF8-B2CC-835DA6559905}"/>
              </a:ext>
            </a:extLst>
          </p:cNvPr>
          <p:cNvSpPr>
            <a:spLocks noChangeShapeType="1"/>
          </p:cNvSpPr>
          <p:nvPr/>
        </p:nvSpPr>
        <p:spPr bwMode="auto">
          <a:xfrm>
            <a:off x="3962400" y="3124200"/>
            <a:ext cx="3048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5" name="Line 5">
            <a:extLst>
              <a:ext uri="{FF2B5EF4-FFF2-40B4-BE49-F238E27FC236}">
                <a16:creationId xmlns:a16="http://schemas.microsoft.com/office/drawing/2014/main" id="{B041D54B-49C2-4147-A0C5-FDF084D7A357}"/>
              </a:ext>
            </a:extLst>
          </p:cNvPr>
          <p:cNvSpPr>
            <a:spLocks noChangeShapeType="1"/>
          </p:cNvSpPr>
          <p:nvPr/>
        </p:nvSpPr>
        <p:spPr bwMode="auto">
          <a:xfrm flipH="1">
            <a:off x="3505200" y="3124200"/>
            <a:ext cx="3048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6" name="Line 6">
            <a:extLst>
              <a:ext uri="{FF2B5EF4-FFF2-40B4-BE49-F238E27FC236}">
                <a16:creationId xmlns:a16="http://schemas.microsoft.com/office/drawing/2014/main" id="{9395C522-E54A-449A-80F6-EA10E08F357E}"/>
              </a:ext>
            </a:extLst>
          </p:cNvPr>
          <p:cNvSpPr>
            <a:spLocks noChangeShapeType="1"/>
          </p:cNvSpPr>
          <p:nvPr/>
        </p:nvSpPr>
        <p:spPr bwMode="auto">
          <a:xfrm flipH="1">
            <a:off x="3124200" y="4038600"/>
            <a:ext cx="2286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7" name="Line 7">
            <a:extLst>
              <a:ext uri="{FF2B5EF4-FFF2-40B4-BE49-F238E27FC236}">
                <a16:creationId xmlns:a16="http://schemas.microsoft.com/office/drawing/2014/main" id="{2DF3BD6A-6273-4C7C-874A-87A23CC18AF5}"/>
              </a:ext>
            </a:extLst>
          </p:cNvPr>
          <p:cNvSpPr>
            <a:spLocks noChangeShapeType="1"/>
          </p:cNvSpPr>
          <p:nvPr/>
        </p:nvSpPr>
        <p:spPr bwMode="auto">
          <a:xfrm>
            <a:off x="2362200" y="4038600"/>
            <a:ext cx="2286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8" name="Line 8">
            <a:extLst>
              <a:ext uri="{FF2B5EF4-FFF2-40B4-BE49-F238E27FC236}">
                <a16:creationId xmlns:a16="http://schemas.microsoft.com/office/drawing/2014/main" id="{8D265534-F1D9-4DE9-A84A-785C6497B9B9}"/>
              </a:ext>
            </a:extLst>
          </p:cNvPr>
          <p:cNvSpPr>
            <a:spLocks noChangeShapeType="1"/>
          </p:cNvSpPr>
          <p:nvPr/>
        </p:nvSpPr>
        <p:spPr bwMode="auto">
          <a:xfrm>
            <a:off x="1905000" y="3048000"/>
            <a:ext cx="3048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9" name="Line 9">
            <a:extLst>
              <a:ext uri="{FF2B5EF4-FFF2-40B4-BE49-F238E27FC236}">
                <a16:creationId xmlns:a16="http://schemas.microsoft.com/office/drawing/2014/main" id="{E0C25283-9DF5-45DC-8A4A-954D4A1EE9B8}"/>
              </a:ext>
            </a:extLst>
          </p:cNvPr>
          <p:cNvSpPr>
            <a:spLocks noChangeShapeType="1"/>
          </p:cNvSpPr>
          <p:nvPr/>
        </p:nvSpPr>
        <p:spPr bwMode="auto">
          <a:xfrm flipH="1">
            <a:off x="1371600" y="3124200"/>
            <a:ext cx="381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0" name="Line 10">
            <a:extLst>
              <a:ext uri="{FF2B5EF4-FFF2-40B4-BE49-F238E27FC236}">
                <a16:creationId xmlns:a16="http://schemas.microsoft.com/office/drawing/2014/main" id="{05DB9D68-594B-4BBE-93CE-E5567C71E3CD}"/>
              </a:ext>
            </a:extLst>
          </p:cNvPr>
          <p:cNvSpPr>
            <a:spLocks noChangeShapeType="1"/>
          </p:cNvSpPr>
          <p:nvPr/>
        </p:nvSpPr>
        <p:spPr bwMode="auto">
          <a:xfrm>
            <a:off x="1371600" y="4038600"/>
            <a:ext cx="1524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1" name="Line 11">
            <a:extLst>
              <a:ext uri="{FF2B5EF4-FFF2-40B4-BE49-F238E27FC236}">
                <a16:creationId xmlns:a16="http://schemas.microsoft.com/office/drawing/2014/main" id="{7FDA898C-54FA-47E5-BDB9-26D51C888299}"/>
              </a:ext>
            </a:extLst>
          </p:cNvPr>
          <p:cNvSpPr>
            <a:spLocks noChangeShapeType="1"/>
          </p:cNvSpPr>
          <p:nvPr/>
        </p:nvSpPr>
        <p:spPr bwMode="auto">
          <a:xfrm flipH="1">
            <a:off x="2057400" y="4038600"/>
            <a:ext cx="1524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2" name="Line 12">
            <a:extLst>
              <a:ext uri="{FF2B5EF4-FFF2-40B4-BE49-F238E27FC236}">
                <a16:creationId xmlns:a16="http://schemas.microsoft.com/office/drawing/2014/main" id="{2213C5B4-32A2-434F-B661-3D98B719424C}"/>
              </a:ext>
            </a:extLst>
          </p:cNvPr>
          <p:cNvSpPr>
            <a:spLocks noChangeShapeType="1"/>
          </p:cNvSpPr>
          <p:nvPr/>
        </p:nvSpPr>
        <p:spPr bwMode="auto">
          <a:xfrm flipH="1">
            <a:off x="990600" y="4038600"/>
            <a:ext cx="2286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4077" name="Rectangle 13">
            <a:extLst>
              <a:ext uri="{FF2B5EF4-FFF2-40B4-BE49-F238E27FC236}">
                <a16:creationId xmlns:a16="http://schemas.microsoft.com/office/drawing/2014/main" id="{766D85A9-CB2A-456F-BCE6-FCD8F86E8F13}"/>
              </a:ext>
            </a:extLst>
          </p:cNvPr>
          <p:cNvSpPr>
            <a:spLocks noChangeArrowheads="1"/>
          </p:cNvSpPr>
          <p:nvPr/>
        </p:nvSpPr>
        <p:spPr bwMode="auto">
          <a:xfrm>
            <a:off x="2339975" y="1052513"/>
            <a:ext cx="5105400" cy="762000"/>
          </a:xfrm>
          <a:prstGeom prst="rect">
            <a:avLst/>
          </a:prstGeom>
          <a:noFill/>
          <a:ln w="9525">
            <a:noFill/>
            <a:miter lim="800000"/>
            <a:headEnd/>
            <a:tailEnd/>
          </a:ln>
          <a:effectLst/>
        </p:spPr>
        <p:txBody>
          <a:bodyPr lIns="113731" tIns="56866" rIns="113731" bIns="56866" anchor="ctr"/>
          <a:lstStyle/>
          <a:p>
            <a:pPr algn="ctr" defTabSz="915988" eaLnBrk="1" fontAlgn="auto" hangingPunct="1">
              <a:spcBef>
                <a:spcPts val="0"/>
              </a:spcBef>
              <a:spcAft>
                <a:spcPts val="0"/>
              </a:spcAft>
              <a:defRPr/>
            </a:pPr>
            <a:r>
              <a:rPr lang="zh-CN" altLang="en-US" sz="3300" b="1">
                <a:solidFill>
                  <a:srgbClr val="FF6600"/>
                </a:solidFill>
                <a:effectLst>
                  <a:outerShdw blurRad="38100" dist="38100" dir="2700000" algn="tl">
                    <a:srgbClr val="C0C0C0"/>
                  </a:outerShdw>
                </a:effectLst>
                <a:latin typeface="Times New Roman" pitchFamily="18" charset="0"/>
                <a:ea typeface="仿宋_GB2312" pitchFamily="49" charset="-122"/>
              </a:rPr>
              <a:t>堆（特殊的树结构）</a:t>
            </a:r>
            <a:endParaRPr lang="zh-CN" altLang="en-US" sz="4800" b="1">
              <a:solidFill>
                <a:srgbClr val="FF6600"/>
              </a:solidFill>
              <a:effectLst>
                <a:outerShdw blurRad="38100" dist="38100" dir="2700000" algn="tl">
                  <a:srgbClr val="C0C0C0"/>
                </a:outerShdw>
              </a:effectLst>
              <a:latin typeface="Times New Roman" pitchFamily="18" charset="0"/>
              <a:ea typeface="仿宋_GB2312" pitchFamily="49" charset="-122"/>
            </a:endParaRPr>
          </a:p>
        </p:txBody>
      </p:sp>
      <p:sp>
        <p:nvSpPr>
          <p:cNvPr id="344078" name="Text Box 14">
            <a:extLst>
              <a:ext uri="{FF2B5EF4-FFF2-40B4-BE49-F238E27FC236}">
                <a16:creationId xmlns:a16="http://schemas.microsoft.com/office/drawing/2014/main" id="{955BC0C9-6441-419A-94E8-B23E0EECD37D}"/>
              </a:ext>
            </a:extLst>
          </p:cNvPr>
          <p:cNvSpPr txBox="1">
            <a:spLocks noChangeArrowheads="1"/>
          </p:cNvSpPr>
          <p:nvPr/>
        </p:nvSpPr>
        <p:spPr bwMode="auto">
          <a:xfrm>
            <a:off x="962025" y="5394325"/>
            <a:ext cx="5883494" cy="668047"/>
          </a:xfrm>
          <a:prstGeom prst="rect">
            <a:avLst/>
          </a:prstGeom>
          <a:noFill/>
          <a:ln w="9525">
            <a:noFill/>
            <a:miter lim="800000"/>
            <a:headEnd/>
            <a:tailEnd/>
          </a:ln>
          <a:effectLst/>
        </p:spPr>
        <p:txBody>
          <a:bodyPr wrap="none" lIns="112947" tIns="56473" rIns="112947" bIns="56473">
            <a:spAutoFit/>
          </a:bodyPr>
          <a:lstStyle/>
          <a:p>
            <a:pPr defTabSz="1128713" eaLnBrk="1" fontAlgn="auto" hangingPunct="1">
              <a:spcBef>
                <a:spcPts val="0"/>
              </a:spcBef>
              <a:spcAft>
                <a:spcPts val="0"/>
              </a:spcAft>
              <a:defRPr/>
            </a:pPr>
            <a:r>
              <a:rPr kumimoji="1" lang="zh-CN" altLang="zh-CN" sz="3600" b="1">
                <a:solidFill>
                  <a:srgbClr val="CC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kumimoji="1" lang="zh-CN" altLang="en-US" sz="3600" b="1">
                <a:solidFill>
                  <a:srgbClr val="CC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最大”堆        </a:t>
            </a:r>
            <a:r>
              <a:rPr kumimoji="1" lang="zh-CN" altLang="zh-CN" sz="3600" b="1">
                <a:solidFill>
                  <a:srgbClr val="CC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a:t>
            </a:r>
            <a:r>
              <a:rPr kumimoji="1" lang="zh-CN" altLang="en-US" sz="3600" b="1">
                <a:solidFill>
                  <a:srgbClr val="CC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最小”堆</a:t>
            </a:r>
            <a:endParaRPr kumimoji="1" lang="zh-CN" altLang="en-US" sz="3500">
              <a:latin typeface="华文仿宋" panose="02010600040101010101" pitchFamily="2" charset="-122"/>
              <a:ea typeface="华文仿宋" panose="02010600040101010101" pitchFamily="2" charset="-122"/>
            </a:endParaRPr>
          </a:p>
        </p:txBody>
      </p:sp>
      <p:sp>
        <p:nvSpPr>
          <p:cNvPr id="344079" name="Oval 15">
            <a:extLst>
              <a:ext uri="{FF2B5EF4-FFF2-40B4-BE49-F238E27FC236}">
                <a16:creationId xmlns:a16="http://schemas.microsoft.com/office/drawing/2014/main" id="{2EE61C1A-EFC3-4890-952D-45C1BBC1DF37}"/>
              </a:ext>
            </a:extLst>
          </p:cNvPr>
          <p:cNvSpPr>
            <a:spLocks noChangeArrowheads="1"/>
          </p:cNvSpPr>
          <p:nvPr/>
        </p:nvSpPr>
        <p:spPr bwMode="auto">
          <a:xfrm>
            <a:off x="2667000" y="18288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51216" name="Text Box 16">
            <a:extLst>
              <a:ext uri="{FF2B5EF4-FFF2-40B4-BE49-F238E27FC236}">
                <a16:creationId xmlns:a16="http://schemas.microsoft.com/office/drawing/2014/main" id="{472455EE-8123-47C0-9A5F-94EE4F889BE6}"/>
              </a:ext>
            </a:extLst>
          </p:cNvPr>
          <p:cNvSpPr txBox="1">
            <a:spLocks noChangeArrowheads="1"/>
          </p:cNvSpPr>
          <p:nvPr/>
        </p:nvSpPr>
        <p:spPr bwMode="auto">
          <a:xfrm>
            <a:off x="2628900" y="18288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12</a:t>
            </a:r>
            <a:endParaRPr kumimoji="1" lang="zh-CN" altLang="en-US" sz="3200">
              <a:latin typeface="Times New Roman" panose="02020603050405020304" pitchFamily="18" charset="0"/>
              <a:ea typeface="隶书" panose="02010509060101010101" pitchFamily="49" charset="-122"/>
            </a:endParaRPr>
          </a:p>
        </p:txBody>
      </p:sp>
      <p:sp>
        <p:nvSpPr>
          <p:cNvPr id="344081" name="Oval 17">
            <a:extLst>
              <a:ext uri="{FF2B5EF4-FFF2-40B4-BE49-F238E27FC236}">
                <a16:creationId xmlns:a16="http://schemas.microsoft.com/office/drawing/2014/main" id="{2FF93B05-23B1-442C-B38B-838C664C8AA1}"/>
              </a:ext>
            </a:extLst>
          </p:cNvPr>
          <p:cNvSpPr>
            <a:spLocks noChangeArrowheads="1"/>
          </p:cNvSpPr>
          <p:nvPr/>
        </p:nvSpPr>
        <p:spPr bwMode="auto">
          <a:xfrm>
            <a:off x="7620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082" name="Oval 18">
            <a:extLst>
              <a:ext uri="{FF2B5EF4-FFF2-40B4-BE49-F238E27FC236}">
                <a16:creationId xmlns:a16="http://schemas.microsoft.com/office/drawing/2014/main" id="{5E4D98D5-C684-4AC7-A4B9-2CF90535860F}"/>
              </a:ext>
            </a:extLst>
          </p:cNvPr>
          <p:cNvSpPr>
            <a:spLocks noChangeArrowheads="1"/>
          </p:cNvSpPr>
          <p:nvPr/>
        </p:nvSpPr>
        <p:spPr bwMode="auto">
          <a:xfrm>
            <a:off x="12954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083" name="Oval 19">
            <a:extLst>
              <a:ext uri="{FF2B5EF4-FFF2-40B4-BE49-F238E27FC236}">
                <a16:creationId xmlns:a16="http://schemas.microsoft.com/office/drawing/2014/main" id="{49376963-B96D-4BAE-975D-B3C7CD78E0B0}"/>
              </a:ext>
            </a:extLst>
          </p:cNvPr>
          <p:cNvSpPr>
            <a:spLocks noChangeArrowheads="1"/>
          </p:cNvSpPr>
          <p:nvPr/>
        </p:nvSpPr>
        <p:spPr bwMode="auto">
          <a:xfrm>
            <a:off x="18288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084" name="Oval 20">
            <a:extLst>
              <a:ext uri="{FF2B5EF4-FFF2-40B4-BE49-F238E27FC236}">
                <a16:creationId xmlns:a16="http://schemas.microsoft.com/office/drawing/2014/main" id="{E0B7EF2C-F1D2-49B5-B517-10D134F936AB}"/>
              </a:ext>
            </a:extLst>
          </p:cNvPr>
          <p:cNvSpPr>
            <a:spLocks noChangeArrowheads="1"/>
          </p:cNvSpPr>
          <p:nvPr/>
        </p:nvSpPr>
        <p:spPr bwMode="auto">
          <a:xfrm>
            <a:off x="23622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085" name="Oval 21">
            <a:extLst>
              <a:ext uri="{FF2B5EF4-FFF2-40B4-BE49-F238E27FC236}">
                <a16:creationId xmlns:a16="http://schemas.microsoft.com/office/drawing/2014/main" id="{06214BD2-C260-498A-95F1-A285091278F3}"/>
              </a:ext>
            </a:extLst>
          </p:cNvPr>
          <p:cNvSpPr>
            <a:spLocks noChangeArrowheads="1"/>
          </p:cNvSpPr>
          <p:nvPr/>
        </p:nvSpPr>
        <p:spPr bwMode="auto">
          <a:xfrm>
            <a:off x="28956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51222" name="Text Box 22">
            <a:extLst>
              <a:ext uri="{FF2B5EF4-FFF2-40B4-BE49-F238E27FC236}">
                <a16:creationId xmlns:a16="http://schemas.microsoft.com/office/drawing/2014/main" id="{219200A3-0309-4171-9822-CA38C4712BEB}"/>
              </a:ext>
            </a:extLst>
          </p:cNvPr>
          <p:cNvSpPr txBox="1">
            <a:spLocks noChangeArrowheads="1"/>
          </p:cNvSpPr>
          <p:nvPr/>
        </p:nvSpPr>
        <p:spPr bwMode="auto">
          <a:xfrm>
            <a:off x="8382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pitchFamily="18" charset="0"/>
              <a:ea typeface="隶书" panose="02010509060101010101" pitchFamily="49" charset="-122"/>
            </a:endParaRPr>
          </a:p>
        </p:txBody>
      </p:sp>
      <p:sp>
        <p:nvSpPr>
          <p:cNvPr id="51223" name="Text Box 23">
            <a:extLst>
              <a:ext uri="{FF2B5EF4-FFF2-40B4-BE49-F238E27FC236}">
                <a16:creationId xmlns:a16="http://schemas.microsoft.com/office/drawing/2014/main" id="{1674845A-EE07-4AC1-B808-4EEB0A8DFC95}"/>
              </a:ext>
            </a:extLst>
          </p:cNvPr>
          <p:cNvSpPr txBox="1">
            <a:spLocks noChangeArrowheads="1"/>
          </p:cNvSpPr>
          <p:nvPr/>
        </p:nvSpPr>
        <p:spPr bwMode="auto">
          <a:xfrm>
            <a:off x="13589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pitchFamily="18" charset="0"/>
              <a:ea typeface="隶书" panose="02010509060101010101" pitchFamily="49" charset="-122"/>
            </a:endParaRPr>
          </a:p>
        </p:txBody>
      </p:sp>
      <p:sp>
        <p:nvSpPr>
          <p:cNvPr id="51224" name="Text Box 24">
            <a:extLst>
              <a:ext uri="{FF2B5EF4-FFF2-40B4-BE49-F238E27FC236}">
                <a16:creationId xmlns:a16="http://schemas.microsoft.com/office/drawing/2014/main" id="{0F3FB67E-D05A-4040-B008-A67AB0112AEF}"/>
              </a:ext>
            </a:extLst>
          </p:cNvPr>
          <p:cNvSpPr txBox="1">
            <a:spLocks noChangeArrowheads="1"/>
          </p:cNvSpPr>
          <p:nvPr/>
        </p:nvSpPr>
        <p:spPr bwMode="auto">
          <a:xfrm>
            <a:off x="18923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pitchFamily="18" charset="0"/>
              <a:ea typeface="隶书" panose="02010509060101010101" pitchFamily="49" charset="-122"/>
            </a:endParaRPr>
          </a:p>
        </p:txBody>
      </p:sp>
      <p:sp>
        <p:nvSpPr>
          <p:cNvPr id="51225" name="Text Box 25">
            <a:extLst>
              <a:ext uri="{FF2B5EF4-FFF2-40B4-BE49-F238E27FC236}">
                <a16:creationId xmlns:a16="http://schemas.microsoft.com/office/drawing/2014/main" id="{38F2EE79-E606-433E-8EAD-DF74F158AE26}"/>
              </a:ext>
            </a:extLst>
          </p:cNvPr>
          <p:cNvSpPr txBox="1">
            <a:spLocks noChangeArrowheads="1"/>
          </p:cNvSpPr>
          <p:nvPr/>
        </p:nvSpPr>
        <p:spPr bwMode="auto">
          <a:xfrm>
            <a:off x="24384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8</a:t>
            </a:r>
            <a:endParaRPr kumimoji="1" lang="zh-CN" altLang="en-US" sz="3200">
              <a:latin typeface="Times New Roman" panose="02020603050405020304" pitchFamily="18" charset="0"/>
              <a:ea typeface="隶书" panose="02010509060101010101" pitchFamily="49" charset="-122"/>
            </a:endParaRPr>
          </a:p>
        </p:txBody>
      </p:sp>
      <p:sp>
        <p:nvSpPr>
          <p:cNvPr id="344090" name="Oval 26">
            <a:extLst>
              <a:ext uri="{FF2B5EF4-FFF2-40B4-BE49-F238E27FC236}">
                <a16:creationId xmlns:a16="http://schemas.microsoft.com/office/drawing/2014/main" id="{0572461C-23D4-4D2E-ACB2-814A106E467F}"/>
              </a:ext>
            </a:extLst>
          </p:cNvPr>
          <p:cNvSpPr>
            <a:spLocks noChangeArrowheads="1"/>
          </p:cNvSpPr>
          <p:nvPr/>
        </p:nvSpPr>
        <p:spPr bwMode="auto">
          <a:xfrm>
            <a:off x="10668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091" name="Oval 27">
            <a:extLst>
              <a:ext uri="{FF2B5EF4-FFF2-40B4-BE49-F238E27FC236}">
                <a16:creationId xmlns:a16="http://schemas.microsoft.com/office/drawing/2014/main" id="{074600A4-ED8A-4394-B98F-1E1FB2DED1DF}"/>
              </a:ext>
            </a:extLst>
          </p:cNvPr>
          <p:cNvSpPr>
            <a:spLocks noChangeArrowheads="1"/>
          </p:cNvSpPr>
          <p:nvPr/>
        </p:nvSpPr>
        <p:spPr bwMode="auto">
          <a:xfrm>
            <a:off x="16002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092" name="Oval 28">
            <a:extLst>
              <a:ext uri="{FF2B5EF4-FFF2-40B4-BE49-F238E27FC236}">
                <a16:creationId xmlns:a16="http://schemas.microsoft.com/office/drawing/2014/main" id="{CD38C48F-297A-4503-A420-4E421E9B8022}"/>
              </a:ext>
            </a:extLst>
          </p:cNvPr>
          <p:cNvSpPr>
            <a:spLocks noChangeArrowheads="1"/>
          </p:cNvSpPr>
          <p:nvPr/>
        </p:nvSpPr>
        <p:spPr bwMode="auto">
          <a:xfrm>
            <a:off x="20574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51229" name="Text Box 29">
            <a:extLst>
              <a:ext uri="{FF2B5EF4-FFF2-40B4-BE49-F238E27FC236}">
                <a16:creationId xmlns:a16="http://schemas.microsoft.com/office/drawing/2014/main" id="{211395B9-FBE8-4008-94FF-9B5CA48AB5B0}"/>
              </a:ext>
            </a:extLst>
          </p:cNvPr>
          <p:cNvSpPr txBox="1">
            <a:spLocks noChangeArrowheads="1"/>
          </p:cNvSpPr>
          <p:nvPr/>
        </p:nvSpPr>
        <p:spPr bwMode="auto">
          <a:xfrm>
            <a:off x="11430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7</a:t>
            </a:r>
            <a:endParaRPr kumimoji="1" lang="zh-CN" altLang="en-US" sz="3200">
              <a:latin typeface="Times New Roman" panose="02020603050405020304" pitchFamily="18" charset="0"/>
              <a:ea typeface="隶书" panose="02010509060101010101" pitchFamily="49" charset="-122"/>
            </a:endParaRPr>
          </a:p>
        </p:txBody>
      </p:sp>
      <p:sp>
        <p:nvSpPr>
          <p:cNvPr id="51230" name="Text Box 30">
            <a:extLst>
              <a:ext uri="{FF2B5EF4-FFF2-40B4-BE49-F238E27FC236}">
                <a16:creationId xmlns:a16="http://schemas.microsoft.com/office/drawing/2014/main" id="{D16211D9-3DB4-47B5-BB30-DDF35D20A212}"/>
              </a:ext>
            </a:extLst>
          </p:cNvPr>
          <p:cNvSpPr txBox="1">
            <a:spLocks noChangeArrowheads="1"/>
          </p:cNvSpPr>
          <p:nvPr/>
        </p:nvSpPr>
        <p:spPr bwMode="auto">
          <a:xfrm>
            <a:off x="1574800" y="27432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11</a:t>
            </a:r>
            <a:endParaRPr kumimoji="1" lang="zh-CN" altLang="en-US" sz="3200">
              <a:latin typeface="Times New Roman" panose="02020603050405020304" pitchFamily="18" charset="0"/>
              <a:ea typeface="隶书" panose="02010509060101010101" pitchFamily="49" charset="-122"/>
            </a:endParaRPr>
          </a:p>
        </p:txBody>
      </p:sp>
      <p:sp>
        <p:nvSpPr>
          <p:cNvPr id="51231" name="Text Box 31">
            <a:extLst>
              <a:ext uri="{FF2B5EF4-FFF2-40B4-BE49-F238E27FC236}">
                <a16:creationId xmlns:a16="http://schemas.microsoft.com/office/drawing/2014/main" id="{69AEEC09-673B-44B1-BED6-85EFED942F47}"/>
              </a:ext>
            </a:extLst>
          </p:cNvPr>
          <p:cNvSpPr txBox="1">
            <a:spLocks noChangeArrowheads="1"/>
          </p:cNvSpPr>
          <p:nvPr/>
        </p:nvSpPr>
        <p:spPr bwMode="auto">
          <a:xfrm>
            <a:off x="2032000" y="36576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10</a:t>
            </a:r>
            <a:endParaRPr kumimoji="1" lang="zh-CN" altLang="en-US" sz="3200">
              <a:latin typeface="Times New Roman" panose="02020603050405020304" pitchFamily="18" charset="0"/>
              <a:ea typeface="隶书" panose="02010509060101010101" pitchFamily="49" charset="-122"/>
            </a:endParaRPr>
          </a:p>
        </p:txBody>
      </p:sp>
      <p:sp>
        <p:nvSpPr>
          <p:cNvPr id="51232" name="Text Box 32">
            <a:extLst>
              <a:ext uri="{FF2B5EF4-FFF2-40B4-BE49-F238E27FC236}">
                <a16:creationId xmlns:a16="http://schemas.microsoft.com/office/drawing/2014/main" id="{08486F4D-CE1A-44C4-97FA-6F03EFE7418C}"/>
              </a:ext>
            </a:extLst>
          </p:cNvPr>
          <p:cNvSpPr txBox="1">
            <a:spLocks noChangeArrowheads="1"/>
          </p:cNvSpPr>
          <p:nvPr/>
        </p:nvSpPr>
        <p:spPr bwMode="auto">
          <a:xfrm>
            <a:off x="29591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pitchFamily="18" charset="0"/>
              <a:ea typeface="隶书" panose="02010509060101010101" pitchFamily="49" charset="-122"/>
            </a:endParaRPr>
          </a:p>
        </p:txBody>
      </p:sp>
      <p:sp>
        <p:nvSpPr>
          <p:cNvPr id="344097" name="Oval 33">
            <a:extLst>
              <a:ext uri="{FF2B5EF4-FFF2-40B4-BE49-F238E27FC236}">
                <a16:creationId xmlns:a16="http://schemas.microsoft.com/office/drawing/2014/main" id="{68E4CBB7-0F14-41E1-9704-DEFFEA89CED9}"/>
              </a:ext>
            </a:extLst>
          </p:cNvPr>
          <p:cNvSpPr>
            <a:spLocks noChangeArrowheads="1"/>
          </p:cNvSpPr>
          <p:nvPr/>
        </p:nvSpPr>
        <p:spPr bwMode="auto">
          <a:xfrm>
            <a:off x="32004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098" name="Oval 34">
            <a:extLst>
              <a:ext uri="{FF2B5EF4-FFF2-40B4-BE49-F238E27FC236}">
                <a16:creationId xmlns:a16="http://schemas.microsoft.com/office/drawing/2014/main" id="{78DC3A07-DB75-42DA-97FD-4CDD786FABCD}"/>
              </a:ext>
            </a:extLst>
          </p:cNvPr>
          <p:cNvSpPr>
            <a:spLocks noChangeArrowheads="1"/>
          </p:cNvSpPr>
          <p:nvPr/>
        </p:nvSpPr>
        <p:spPr bwMode="auto">
          <a:xfrm>
            <a:off x="36576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099" name="Oval 35">
            <a:extLst>
              <a:ext uri="{FF2B5EF4-FFF2-40B4-BE49-F238E27FC236}">
                <a16:creationId xmlns:a16="http://schemas.microsoft.com/office/drawing/2014/main" id="{3B48DDF2-7AC3-492C-A49A-3E8F2DE67DDD}"/>
              </a:ext>
            </a:extLst>
          </p:cNvPr>
          <p:cNvSpPr>
            <a:spLocks noChangeArrowheads="1"/>
          </p:cNvSpPr>
          <p:nvPr/>
        </p:nvSpPr>
        <p:spPr bwMode="auto">
          <a:xfrm>
            <a:off x="41148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51236" name="Text Box 36">
            <a:extLst>
              <a:ext uri="{FF2B5EF4-FFF2-40B4-BE49-F238E27FC236}">
                <a16:creationId xmlns:a16="http://schemas.microsoft.com/office/drawing/2014/main" id="{980370FA-F688-4AC1-903E-CFF2B5BE112F}"/>
              </a:ext>
            </a:extLst>
          </p:cNvPr>
          <p:cNvSpPr txBox="1">
            <a:spLocks noChangeArrowheads="1"/>
          </p:cNvSpPr>
          <p:nvPr/>
        </p:nvSpPr>
        <p:spPr bwMode="auto">
          <a:xfrm>
            <a:off x="37338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9</a:t>
            </a:r>
            <a:endParaRPr kumimoji="1" lang="zh-CN" altLang="en-US" sz="3200">
              <a:latin typeface="Times New Roman" panose="02020603050405020304" pitchFamily="18" charset="0"/>
              <a:ea typeface="隶书" panose="02010509060101010101" pitchFamily="49" charset="-122"/>
            </a:endParaRPr>
          </a:p>
        </p:txBody>
      </p:sp>
      <p:sp>
        <p:nvSpPr>
          <p:cNvPr id="51237" name="Text Box 37">
            <a:extLst>
              <a:ext uri="{FF2B5EF4-FFF2-40B4-BE49-F238E27FC236}">
                <a16:creationId xmlns:a16="http://schemas.microsoft.com/office/drawing/2014/main" id="{EEEAD194-FC7A-44F3-B96C-4CDB4BC0A728}"/>
              </a:ext>
            </a:extLst>
          </p:cNvPr>
          <p:cNvSpPr txBox="1">
            <a:spLocks noChangeArrowheads="1"/>
          </p:cNvSpPr>
          <p:nvPr/>
        </p:nvSpPr>
        <p:spPr bwMode="auto">
          <a:xfrm>
            <a:off x="41783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pitchFamily="18" charset="0"/>
              <a:ea typeface="隶书" panose="02010509060101010101" pitchFamily="49" charset="-122"/>
            </a:endParaRPr>
          </a:p>
        </p:txBody>
      </p:sp>
      <p:sp>
        <p:nvSpPr>
          <p:cNvPr id="51238" name="Text Box 38">
            <a:extLst>
              <a:ext uri="{FF2B5EF4-FFF2-40B4-BE49-F238E27FC236}">
                <a16:creationId xmlns:a16="http://schemas.microsoft.com/office/drawing/2014/main" id="{86BFC3B0-3F8A-4E75-874C-CD0BA637D5EC}"/>
              </a:ext>
            </a:extLst>
          </p:cNvPr>
          <p:cNvSpPr txBox="1">
            <a:spLocks noChangeArrowheads="1"/>
          </p:cNvSpPr>
          <p:nvPr/>
        </p:nvSpPr>
        <p:spPr bwMode="auto">
          <a:xfrm>
            <a:off x="32639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pitchFamily="18" charset="0"/>
              <a:ea typeface="隶书" panose="02010509060101010101" pitchFamily="49" charset="-122"/>
            </a:endParaRPr>
          </a:p>
        </p:txBody>
      </p:sp>
      <p:sp>
        <p:nvSpPr>
          <p:cNvPr id="51239" name="Line 39">
            <a:extLst>
              <a:ext uri="{FF2B5EF4-FFF2-40B4-BE49-F238E27FC236}">
                <a16:creationId xmlns:a16="http://schemas.microsoft.com/office/drawing/2014/main" id="{5FBED1ED-3031-405E-9197-2AC6445667CA}"/>
              </a:ext>
            </a:extLst>
          </p:cNvPr>
          <p:cNvSpPr>
            <a:spLocks noChangeShapeType="1"/>
          </p:cNvSpPr>
          <p:nvPr/>
        </p:nvSpPr>
        <p:spPr bwMode="auto">
          <a:xfrm>
            <a:off x="6858000" y="2209800"/>
            <a:ext cx="762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0" name="Line 40">
            <a:extLst>
              <a:ext uri="{FF2B5EF4-FFF2-40B4-BE49-F238E27FC236}">
                <a16:creationId xmlns:a16="http://schemas.microsoft.com/office/drawing/2014/main" id="{F2CC0183-D2E5-474C-BDC8-A392E30FC4FB}"/>
              </a:ext>
            </a:extLst>
          </p:cNvPr>
          <p:cNvSpPr>
            <a:spLocks noChangeShapeType="1"/>
          </p:cNvSpPr>
          <p:nvPr/>
        </p:nvSpPr>
        <p:spPr bwMode="auto">
          <a:xfrm flipV="1">
            <a:off x="5867400" y="2209800"/>
            <a:ext cx="762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1" name="Line 41">
            <a:extLst>
              <a:ext uri="{FF2B5EF4-FFF2-40B4-BE49-F238E27FC236}">
                <a16:creationId xmlns:a16="http://schemas.microsoft.com/office/drawing/2014/main" id="{C4BCF8C1-FD32-4900-A4D3-11AE1296DCBE}"/>
              </a:ext>
            </a:extLst>
          </p:cNvPr>
          <p:cNvSpPr>
            <a:spLocks noChangeShapeType="1"/>
          </p:cNvSpPr>
          <p:nvPr/>
        </p:nvSpPr>
        <p:spPr bwMode="auto">
          <a:xfrm>
            <a:off x="7848600" y="3124200"/>
            <a:ext cx="3048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2" name="Line 42">
            <a:extLst>
              <a:ext uri="{FF2B5EF4-FFF2-40B4-BE49-F238E27FC236}">
                <a16:creationId xmlns:a16="http://schemas.microsoft.com/office/drawing/2014/main" id="{F4E9BE85-2BE4-4DDD-87A1-7A418AE4BBC5}"/>
              </a:ext>
            </a:extLst>
          </p:cNvPr>
          <p:cNvSpPr>
            <a:spLocks noChangeShapeType="1"/>
          </p:cNvSpPr>
          <p:nvPr/>
        </p:nvSpPr>
        <p:spPr bwMode="auto">
          <a:xfrm flipH="1">
            <a:off x="7391400" y="3124200"/>
            <a:ext cx="3048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3" name="Line 43">
            <a:extLst>
              <a:ext uri="{FF2B5EF4-FFF2-40B4-BE49-F238E27FC236}">
                <a16:creationId xmlns:a16="http://schemas.microsoft.com/office/drawing/2014/main" id="{15419028-CF24-472A-A0A6-2B8D1437A47C}"/>
              </a:ext>
            </a:extLst>
          </p:cNvPr>
          <p:cNvSpPr>
            <a:spLocks noChangeShapeType="1"/>
          </p:cNvSpPr>
          <p:nvPr/>
        </p:nvSpPr>
        <p:spPr bwMode="auto">
          <a:xfrm flipH="1">
            <a:off x="7010400" y="4038600"/>
            <a:ext cx="2286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4" name="Line 44">
            <a:extLst>
              <a:ext uri="{FF2B5EF4-FFF2-40B4-BE49-F238E27FC236}">
                <a16:creationId xmlns:a16="http://schemas.microsoft.com/office/drawing/2014/main" id="{2896C7D9-B402-45D1-B7BE-AEFF53A35D6B}"/>
              </a:ext>
            </a:extLst>
          </p:cNvPr>
          <p:cNvSpPr>
            <a:spLocks noChangeShapeType="1"/>
          </p:cNvSpPr>
          <p:nvPr/>
        </p:nvSpPr>
        <p:spPr bwMode="auto">
          <a:xfrm>
            <a:off x="6248400" y="4038600"/>
            <a:ext cx="2286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5" name="Line 45">
            <a:extLst>
              <a:ext uri="{FF2B5EF4-FFF2-40B4-BE49-F238E27FC236}">
                <a16:creationId xmlns:a16="http://schemas.microsoft.com/office/drawing/2014/main" id="{B5C39183-E412-4376-9A86-6F34C842AEED}"/>
              </a:ext>
            </a:extLst>
          </p:cNvPr>
          <p:cNvSpPr>
            <a:spLocks noChangeShapeType="1"/>
          </p:cNvSpPr>
          <p:nvPr/>
        </p:nvSpPr>
        <p:spPr bwMode="auto">
          <a:xfrm>
            <a:off x="5791200" y="3048000"/>
            <a:ext cx="3048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6" name="Line 46">
            <a:extLst>
              <a:ext uri="{FF2B5EF4-FFF2-40B4-BE49-F238E27FC236}">
                <a16:creationId xmlns:a16="http://schemas.microsoft.com/office/drawing/2014/main" id="{4FD154AC-ED8D-4D72-A172-F26A94BEFB12}"/>
              </a:ext>
            </a:extLst>
          </p:cNvPr>
          <p:cNvSpPr>
            <a:spLocks noChangeShapeType="1"/>
          </p:cNvSpPr>
          <p:nvPr/>
        </p:nvSpPr>
        <p:spPr bwMode="auto">
          <a:xfrm flipH="1">
            <a:off x="5257800" y="3124200"/>
            <a:ext cx="381000" cy="609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7" name="Line 47">
            <a:extLst>
              <a:ext uri="{FF2B5EF4-FFF2-40B4-BE49-F238E27FC236}">
                <a16:creationId xmlns:a16="http://schemas.microsoft.com/office/drawing/2014/main" id="{73E9D3A3-1036-459A-BD7F-3744B6C7C0A3}"/>
              </a:ext>
            </a:extLst>
          </p:cNvPr>
          <p:cNvSpPr>
            <a:spLocks noChangeShapeType="1"/>
          </p:cNvSpPr>
          <p:nvPr/>
        </p:nvSpPr>
        <p:spPr bwMode="auto">
          <a:xfrm>
            <a:off x="5257800" y="4038600"/>
            <a:ext cx="1524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8" name="Line 48">
            <a:extLst>
              <a:ext uri="{FF2B5EF4-FFF2-40B4-BE49-F238E27FC236}">
                <a16:creationId xmlns:a16="http://schemas.microsoft.com/office/drawing/2014/main" id="{7B3FC4AE-9DD8-4C3E-BFE0-7DDAE8BAE138}"/>
              </a:ext>
            </a:extLst>
          </p:cNvPr>
          <p:cNvSpPr>
            <a:spLocks noChangeShapeType="1"/>
          </p:cNvSpPr>
          <p:nvPr/>
        </p:nvSpPr>
        <p:spPr bwMode="auto">
          <a:xfrm flipH="1">
            <a:off x="5943600" y="4038600"/>
            <a:ext cx="1524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9" name="Line 49">
            <a:extLst>
              <a:ext uri="{FF2B5EF4-FFF2-40B4-BE49-F238E27FC236}">
                <a16:creationId xmlns:a16="http://schemas.microsoft.com/office/drawing/2014/main" id="{B5994E6C-7289-4C72-92E5-4F66FA744F02}"/>
              </a:ext>
            </a:extLst>
          </p:cNvPr>
          <p:cNvSpPr>
            <a:spLocks noChangeShapeType="1"/>
          </p:cNvSpPr>
          <p:nvPr/>
        </p:nvSpPr>
        <p:spPr bwMode="auto">
          <a:xfrm flipH="1">
            <a:off x="4876800" y="4038600"/>
            <a:ext cx="228600"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4114" name="Oval 50">
            <a:extLst>
              <a:ext uri="{FF2B5EF4-FFF2-40B4-BE49-F238E27FC236}">
                <a16:creationId xmlns:a16="http://schemas.microsoft.com/office/drawing/2014/main" id="{13999EBF-8817-4C76-AEDB-F006B1F75B3D}"/>
              </a:ext>
            </a:extLst>
          </p:cNvPr>
          <p:cNvSpPr>
            <a:spLocks noChangeArrowheads="1"/>
          </p:cNvSpPr>
          <p:nvPr/>
        </p:nvSpPr>
        <p:spPr bwMode="auto">
          <a:xfrm>
            <a:off x="6553200" y="18288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15" name="Oval 51">
            <a:extLst>
              <a:ext uri="{FF2B5EF4-FFF2-40B4-BE49-F238E27FC236}">
                <a16:creationId xmlns:a16="http://schemas.microsoft.com/office/drawing/2014/main" id="{54E15525-862F-42E3-9923-2AEFFCC99A9F}"/>
              </a:ext>
            </a:extLst>
          </p:cNvPr>
          <p:cNvSpPr>
            <a:spLocks noChangeArrowheads="1"/>
          </p:cNvSpPr>
          <p:nvPr/>
        </p:nvSpPr>
        <p:spPr bwMode="auto">
          <a:xfrm>
            <a:off x="46482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16" name="Oval 52">
            <a:extLst>
              <a:ext uri="{FF2B5EF4-FFF2-40B4-BE49-F238E27FC236}">
                <a16:creationId xmlns:a16="http://schemas.microsoft.com/office/drawing/2014/main" id="{876778C5-CEAE-4E5E-BB70-35A97EBB2E3C}"/>
              </a:ext>
            </a:extLst>
          </p:cNvPr>
          <p:cNvSpPr>
            <a:spLocks noChangeArrowheads="1"/>
          </p:cNvSpPr>
          <p:nvPr/>
        </p:nvSpPr>
        <p:spPr bwMode="auto">
          <a:xfrm>
            <a:off x="51816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17" name="Oval 53">
            <a:extLst>
              <a:ext uri="{FF2B5EF4-FFF2-40B4-BE49-F238E27FC236}">
                <a16:creationId xmlns:a16="http://schemas.microsoft.com/office/drawing/2014/main" id="{74AA5F41-781C-40CA-96FC-E9C5DF7C7658}"/>
              </a:ext>
            </a:extLst>
          </p:cNvPr>
          <p:cNvSpPr>
            <a:spLocks noChangeArrowheads="1"/>
          </p:cNvSpPr>
          <p:nvPr/>
        </p:nvSpPr>
        <p:spPr bwMode="auto">
          <a:xfrm>
            <a:off x="57150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18" name="Oval 54">
            <a:extLst>
              <a:ext uri="{FF2B5EF4-FFF2-40B4-BE49-F238E27FC236}">
                <a16:creationId xmlns:a16="http://schemas.microsoft.com/office/drawing/2014/main" id="{99719138-39ED-4CBE-900C-98A7B14A246C}"/>
              </a:ext>
            </a:extLst>
          </p:cNvPr>
          <p:cNvSpPr>
            <a:spLocks noChangeArrowheads="1"/>
          </p:cNvSpPr>
          <p:nvPr/>
        </p:nvSpPr>
        <p:spPr bwMode="auto">
          <a:xfrm>
            <a:off x="62484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19" name="Oval 55">
            <a:extLst>
              <a:ext uri="{FF2B5EF4-FFF2-40B4-BE49-F238E27FC236}">
                <a16:creationId xmlns:a16="http://schemas.microsoft.com/office/drawing/2014/main" id="{18CB3BDF-BDC2-4F52-88E3-BB690E9A57F5}"/>
              </a:ext>
            </a:extLst>
          </p:cNvPr>
          <p:cNvSpPr>
            <a:spLocks noChangeArrowheads="1"/>
          </p:cNvSpPr>
          <p:nvPr/>
        </p:nvSpPr>
        <p:spPr bwMode="auto">
          <a:xfrm>
            <a:off x="67818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51256" name="Text Box 56">
            <a:extLst>
              <a:ext uri="{FF2B5EF4-FFF2-40B4-BE49-F238E27FC236}">
                <a16:creationId xmlns:a16="http://schemas.microsoft.com/office/drawing/2014/main" id="{280A883A-6898-444B-BA31-5950A21B380A}"/>
              </a:ext>
            </a:extLst>
          </p:cNvPr>
          <p:cNvSpPr txBox="1">
            <a:spLocks noChangeArrowheads="1"/>
          </p:cNvSpPr>
          <p:nvPr/>
        </p:nvSpPr>
        <p:spPr bwMode="auto">
          <a:xfrm>
            <a:off x="57912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pitchFamily="18" charset="0"/>
              <a:ea typeface="隶书" panose="02010509060101010101" pitchFamily="49" charset="-122"/>
            </a:endParaRPr>
          </a:p>
        </p:txBody>
      </p:sp>
      <p:sp>
        <p:nvSpPr>
          <p:cNvPr id="344121" name="Oval 57">
            <a:extLst>
              <a:ext uri="{FF2B5EF4-FFF2-40B4-BE49-F238E27FC236}">
                <a16:creationId xmlns:a16="http://schemas.microsoft.com/office/drawing/2014/main" id="{85FB38C9-55A9-4587-A6ED-2B191E2CDC8E}"/>
              </a:ext>
            </a:extLst>
          </p:cNvPr>
          <p:cNvSpPr>
            <a:spLocks noChangeArrowheads="1"/>
          </p:cNvSpPr>
          <p:nvPr/>
        </p:nvSpPr>
        <p:spPr bwMode="auto">
          <a:xfrm>
            <a:off x="49530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22" name="Oval 58">
            <a:extLst>
              <a:ext uri="{FF2B5EF4-FFF2-40B4-BE49-F238E27FC236}">
                <a16:creationId xmlns:a16="http://schemas.microsoft.com/office/drawing/2014/main" id="{CB414B1D-D925-4842-AF89-45F34F34D844}"/>
              </a:ext>
            </a:extLst>
          </p:cNvPr>
          <p:cNvSpPr>
            <a:spLocks noChangeArrowheads="1"/>
          </p:cNvSpPr>
          <p:nvPr/>
        </p:nvSpPr>
        <p:spPr bwMode="auto">
          <a:xfrm>
            <a:off x="54864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23" name="Oval 59">
            <a:extLst>
              <a:ext uri="{FF2B5EF4-FFF2-40B4-BE49-F238E27FC236}">
                <a16:creationId xmlns:a16="http://schemas.microsoft.com/office/drawing/2014/main" id="{ABDA3D4F-5B1E-4A65-BCFD-669677DE5887}"/>
              </a:ext>
            </a:extLst>
          </p:cNvPr>
          <p:cNvSpPr>
            <a:spLocks noChangeArrowheads="1"/>
          </p:cNvSpPr>
          <p:nvPr/>
        </p:nvSpPr>
        <p:spPr bwMode="auto">
          <a:xfrm>
            <a:off x="59436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24" name="Oval 60">
            <a:extLst>
              <a:ext uri="{FF2B5EF4-FFF2-40B4-BE49-F238E27FC236}">
                <a16:creationId xmlns:a16="http://schemas.microsoft.com/office/drawing/2014/main" id="{B12D375F-1C8C-455C-AAE3-69B4EEB35177}"/>
              </a:ext>
            </a:extLst>
          </p:cNvPr>
          <p:cNvSpPr>
            <a:spLocks noChangeArrowheads="1"/>
          </p:cNvSpPr>
          <p:nvPr/>
        </p:nvSpPr>
        <p:spPr bwMode="auto">
          <a:xfrm>
            <a:off x="70866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25" name="Oval 61">
            <a:extLst>
              <a:ext uri="{FF2B5EF4-FFF2-40B4-BE49-F238E27FC236}">
                <a16:creationId xmlns:a16="http://schemas.microsoft.com/office/drawing/2014/main" id="{BD1608B6-B818-477D-81BD-D5D1F6367354}"/>
              </a:ext>
            </a:extLst>
          </p:cNvPr>
          <p:cNvSpPr>
            <a:spLocks noChangeArrowheads="1"/>
          </p:cNvSpPr>
          <p:nvPr/>
        </p:nvSpPr>
        <p:spPr bwMode="auto">
          <a:xfrm>
            <a:off x="75438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344126" name="Oval 62">
            <a:extLst>
              <a:ext uri="{FF2B5EF4-FFF2-40B4-BE49-F238E27FC236}">
                <a16:creationId xmlns:a16="http://schemas.microsoft.com/office/drawing/2014/main" id="{61386DFC-D9D3-4DE3-B74D-3B87E9B94F5D}"/>
              </a:ext>
            </a:extLst>
          </p:cNvPr>
          <p:cNvSpPr>
            <a:spLocks noChangeArrowheads="1"/>
          </p:cNvSpPr>
          <p:nvPr/>
        </p:nvSpPr>
        <p:spPr bwMode="auto">
          <a:xfrm>
            <a:off x="80010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p:spPr>
        <p:txBody>
          <a:bodyPr wrap="none" anchor="ctr"/>
          <a:lstStyle/>
          <a:p>
            <a:pPr eaLnBrk="1" fontAlgn="auto" hangingPunct="1">
              <a:spcBef>
                <a:spcPts val="0"/>
              </a:spcBef>
              <a:spcAft>
                <a:spcPts val="0"/>
              </a:spcAft>
              <a:defRPr/>
            </a:pPr>
            <a:endParaRPr lang="zh-CN" altLang="en-US">
              <a:latin typeface="Arial" charset="0"/>
            </a:endParaRPr>
          </a:p>
        </p:txBody>
      </p:sp>
      <p:sp>
        <p:nvSpPr>
          <p:cNvPr id="51263" name="Text Box 63">
            <a:extLst>
              <a:ext uri="{FF2B5EF4-FFF2-40B4-BE49-F238E27FC236}">
                <a16:creationId xmlns:a16="http://schemas.microsoft.com/office/drawing/2014/main" id="{2DC155E9-6B7C-487D-AF19-C516C7AFDB95}"/>
              </a:ext>
            </a:extLst>
          </p:cNvPr>
          <p:cNvSpPr txBox="1">
            <a:spLocks noChangeArrowheads="1"/>
          </p:cNvSpPr>
          <p:nvPr/>
        </p:nvSpPr>
        <p:spPr bwMode="auto">
          <a:xfrm>
            <a:off x="7058025" y="36576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10</a:t>
            </a:r>
            <a:endParaRPr kumimoji="1" lang="zh-CN" altLang="en-US" sz="3200">
              <a:latin typeface="Times New Roman" panose="02020603050405020304" pitchFamily="18" charset="0"/>
              <a:ea typeface="隶书" panose="02010509060101010101" pitchFamily="49" charset="-122"/>
            </a:endParaRPr>
          </a:p>
        </p:txBody>
      </p:sp>
      <p:sp>
        <p:nvSpPr>
          <p:cNvPr id="51264" name="Text Box 64">
            <a:extLst>
              <a:ext uri="{FF2B5EF4-FFF2-40B4-BE49-F238E27FC236}">
                <a16:creationId xmlns:a16="http://schemas.microsoft.com/office/drawing/2014/main" id="{C3ED5F59-4A4F-44FC-B27C-AC417BA8ED93}"/>
              </a:ext>
            </a:extLst>
          </p:cNvPr>
          <p:cNvSpPr txBox="1">
            <a:spLocks noChangeArrowheads="1"/>
          </p:cNvSpPr>
          <p:nvPr/>
        </p:nvSpPr>
        <p:spPr bwMode="auto">
          <a:xfrm>
            <a:off x="6756400" y="46482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12</a:t>
            </a:r>
            <a:endParaRPr kumimoji="1" lang="zh-CN" altLang="en-US" sz="3200">
              <a:latin typeface="Times New Roman" panose="02020603050405020304" pitchFamily="18" charset="0"/>
              <a:ea typeface="隶书" panose="02010509060101010101" pitchFamily="49" charset="-122"/>
            </a:endParaRPr>
          </a:p>
        </p:txBody>
      </p:sp>
      <p:sp>
        <p:nvSpPr>
          <p:cNvPr id="51265" name="Text Box 65">
            <a:extLst>
              <a:ext uri="{FF2B5EF4-FFF2-40B4-BE49-F238E27FC236}">
                <a16:creationId xmlns:a16="http://schemas.microsoft.com/office/drawing/2014/main" id="{A1164523-CEE5-490C-A439-A1A6ECAA6F37}"/>
              </a:ext>
            </a:extLst>
          </p:cNvPr>
          <p:cNvSpPr txBox="1">
            <a:spLocks noChangeArrowheads="1"/>
          </p:cNvSpPr>
          <p:nvPr/>
        </p:nvSpPr>
        <p:spPr bwMode="auto">
          <a:xfrm>
            <a:off x="6235700" y="46482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11</a:t>
            </a:r>
            <a:endParaRPr kumimoji="1" lang="zh-CN" altLang="en-US" sz="3200">
              <a:latin typeface="Times New Roman" panose="02020603050405020304" pitchFamily="18" charset="0"/>
              <a:ea typeface="隶书" panose="02010509060101010101" pitchFamily="49" charset="-122"/>
            </a:endParaRPr>
          </a:p>
        </p:txBody>
      </p:sp>
      <p:sp>
        <p:nvSpPr>
          <p:cNvPr id="51266" name="Text Box 66">
            <a:extLst>
              <a:ext uri="{FF2B5EF4-FFF2-40B4-BE49-F238E27FC236}">
                <a16:creationId xmlns:a16="http://schemas.microsoft.com/office/drawing/2014/main" id="{9E4ED9D8-3C4D-46D2-A6CC-6572A5C37D77}"/>
              </a:ext>
            </a:extLst>
          </p:cNvPr>
          <p:cNvSpPr txBox="1">
            <a:spLocks noChangeArrowheads="1"/>
          </p:cNvSpPr>
          <p:nvPr/>
        </p:nvSpPr>
        <p:spPr bwMode="auto">
          <a:xfrm>
            <a:off x="76073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pitchFamily="18" charset="0"/>
              <a:ea typeface="隶书" panose="02010509060101010101" pitchFamily="49" charset="-122"/>
            </a:endParaRPr>
          </a:p>
        </p:txBody>
      </p:sp>
      <p:sp>
        <p:nvSpPr>
          <p:cNvPr id="51267" name="Text Box 67">
            <a:extLst>
              <a:ext uri="{FF2B5EF4-FFF2-40B4-BE49-F238E27FC236}">
                <a16:creationId xmlns:a16="http://schemas.microsoft.com/office/drawing/2014/main" id="{4AEFE305-0F45-471F-8154-E34890C78B1C}"/>
              </a:ext>
            </a:extLst>
          </p:cNvPr>
          <p:cNvSpPr txBox="1">
            <a:spLocks noChangeArrowheads="1"/>
          </p:cNvSpPr>
          <p:nvPr/>
        </p:nvSpPr>
        <p:spPr bwMode="auto">
          <a:xfrm>
            <a:off x="6616700" y="18288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pitchFamily="18" charset="0"/>
              <a:ea typeface="隶书" panose="02010509060101010101" pitchFamily="49" charset="-122"/>
            </a:endParaRPr>
          </a:p>
        </p:txBody>
      </p:sp>
      <p:sp>
        <p:nvSpPr>
          <p:cNvPr id="51268" name="Text Box 68">
            <a:extLst>
              <a:ext uri="{FF2B5EF4-FFF2-40B4-BE49-F238E27FC236}">
                <a16:creationId xmlns:a16="http://schemas.microsoft.com/office/drawing/2014/main" id="{411FBAD4-8576-4ACB-9B61-778C3B1C6E54}"/>
              </a:ext>
            </a:extLst>
          </p:cNvPr>
          <p:cNvSpPr txBox="1">
            <a:spLocks noChangeArrowheads="1"/>
          </p:cNvSpPr>
          <p:nvPr/>
        </p:nvSpPr>
        <p:spPr bwMode="auto">
          <a:xfrm>
            <a:off x="55499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pitchFamily="18" charset="0"/>
              <a:ea typeface="隶书" panose="02010509060101010101" pitchFamily="49" charset="-122"/>
            </a:endParaRPr>
          </a:p>
        </p:txBody>
      </p:sp>
      <p:sp>
        <p:nvSpPr>
          <p:cNvPr id="51269" name="Text Box 69">
            <a:extLst>
              <a:ext uri="{FF2B5EF4-FFF2-40B4-BE49-F238E27FC236}">
                <a16:creationId xmlns:a16="http://schemas.microsoft.com/office/drawing/2014/main" id="{6D3EC764-B324-4B47-9481-6E50E9A6A417}"/>
              </a:ext>
            </a:extLst>
          </p:cNvPr>
          <p:cNvSpPr txBox="1">
            <a:spLocks noChangeArrowheads="1"/>
          </p:cNvSpPr>
          <p:nvPr/>
        </p:nvSpPr>
        <p:spPr bwMode="auto">
          <a:xfrm>
            <a:off x="60071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pitchFamily="18" charset="0"/>
              <a:ea typeface="隶书" panose="02010509060101010101" pitchFamily="49" charset="-122"/>
            </a:endParaRPr>
          </a:p>
        </p:txBody>
      </p:sp>
      <p:sp>
        <p:nvSpPr>
          <p:cNvPr id="51270" name="Text Box 70">
            <a:extLst>
              <a:ext uri="{FF2B5EF4-FFF2-40B4-BE49-F238E27FC236}">
                <a16:creationId xmlns:a16="http://schemas.microsoft.com/office/drawing/2014/main" id="{45808262-61BB-4778-B144-FBD907501D74}"/>
              </a:ext>
            </a:extLst>
          </p:cNvPr>
          <p:cNvSpPr txBox="1">
            <a:spLocks noChangeArrowheads="1"/>
          </p:cNvSpPr>
          <p:nvPr/>
        </p:nvSpPr>
        <p:spPr bwMode="auto">
          <a:xfrm>
            <a:off x="50292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pitchFamily="18" charset="0"/>
              <a:ea typeface="隶书" panose="02010509060101010101" pitchFamily="49" charset="-122"/>
            </a:endParaRPr>
          </a:p>
        </p:txBody>
      </p:sp>
      <p:sp>
        <p:nvSpPr>
          <p:cNvPr id="51271" name="Text Box 71">
            <a:extLst>
              <a:ext uri="{FF2B5EF4-FFF2-40B4-BE49-F238E27FC236}">
                <a16:creationId xmlns:a16="http://schemas.microsoft.com/office/drawing/2014/main" id="{27CC7650-31C3-41DE-9405-C4A34B384915}"/>
              </a:ext>
            </a:extLst>
          </p:cNvPr>
          <p:cNvSpPr txBox="1">
            <a:spLocks noChangeArrowheads="1"/>
          </p:cNvSpPr>
          <p:nvPr/>
        </p:nvSpPr>
        <p:spPr bwMode="auto">
          <a:xfrm>
            <a:off x="52451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9</a:t>
            </a:r>
            <a:endParaRPr kumimoji="1" lang="zh-CN" altLang="en-US" sz="3200">
              <a:latin typeface="Times New Roman" panose="02020603050405020304" pitchFamily="18" charset="0"/>
              <a:ea typeface="隶书" panose="02010509060101010101" pitchFamily="49" charset="-122"/>
            </a:endParaRPr>
          </a:p>
        </p:txBody>
      </p:sp>
      <p:sp>
        <p:nvSpPr>
          <p:cNvPr id="51272" name="Text Box 72">
            <a:extLst>
              <a:ext uri="{FF2B5EF4-FFF2-40B4-BE49-F238E27FC236}">
                <a16:creationId xmlns:a16="http://schemas.microsoft.com/office/drawing/2014/main" id="{58D180F2-6D5D-49BC-9A36-3F3C40A5A1D8}"/>
              </a:ext>
            </a:extLst>
          </p:cNvPr>
          <p:cNvSpPr txBox="1">
            <a:spLocks noChangeArrowheads="1"/>
          </p:cNvSpPr>
          <p:nvPr/>
        </p:nvSpPr>
        <p:spPr bwMode="auto">
          <a:xfrm>
            <a:off x="47244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8</a:t>
            </a:r>
            <a:endParaRPr kumimoji="1" lang="zh-CN" altLang="en-US" sz="3200">
              <a:latin typeface="Times New Roman" panose="02020603050405020304" pitchFamily="18" charset="0"/>
              <a:ea typeface="隶书" panose="02010509060101010101" pitchFamily="49" charset="-122"/>
            </a:endParaRPr>
          </a:p>
        </p:txBody>
      </p:sp>
      <p:sp>
        <p:nvSpPr>
          <p:cNvPr id="51273" name="Text Box 73">
            <a:extLst>
              <a:ext uri="{FF2B5EF4-FFF2-40B4-BE49-F238E27FC236}">
                <a16:creationId xmlns:a16="http://schemas.microsoft.com/office/drawing/2014/main" id="{EFCD5478-9B5C-4DC4-9F51-F28450EA6B06}"/>
              </a:ext>
            </a:extLst>
          </p:cNvPr>
          <p:cNvSpPr txBox="1">
            <a:spLocks noChangeArrowheads="1"/>
          </p:cNvSpPr>
          <p:nvPr/>
        </p:nvSpPr>
        <p:spPr bwMode="auto">
          <a:xfrm>
            <a:off x="80645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7</a:t>
            </a:r>
            <a:endParaRPr kumimoji="1" lang="zh-CN" altLang="en-US" sz="3200">
              <a:latin typeface="Times New Roman" panose="02020603050405020304" pitchFamily="18" charset="0"/>
              <a:ea typeface="隶书" panose="02010509060101010101" pitchFamily="49"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60">
            <a:extLst>
              <a:ext uri="{FF2B5EF4-FFF2-40B4-BE49-F238E27FC236}">
                <a16:creationId xmlns:a16="http://schemas.microsoft.com/office/drawing/2014/main" id="{076BB938-5A26-4CDC-9191-6FD9B0D177E7}"/>
              </a:ext>
            </a:extLst>
          </p:cNvPr>
          <p:cNvGrpSpPr>
            <a:grpSpLocks noChangeAspect="1"/>
          </p:cNvGrpSpPr>
          <p:nvPr/>
        </p:nvGrpSpPr>
        <p:grpSpPr bwMode="auto">
          <a:xfrm>
            <a:off x="1547813" y="2133600"/>
            <a:ext cx="2827337" cy="3630613"/>
            <a:chOff x="1632" y="1439"/>
            <a:chExt cx="1921" cy="2469"/>
          </a:xfrm>
        </p:grpSpPr>
        <p:sp>
          <p:nvSpPr>
            <p:cNvPr id="52262" name="Line 2">
              <a:extLst>
                <a:ext uri="{FF2B5EF4-FFF2-40B4-BE49-F238E27FC236}">
                  <a16:creationId xmlns:a16="http://schemas.microsoft.com/office/drawing/2014/main" id="{09B31741-539B-4BD8-8BC2-D26CBC8377D4}"/>
                </a:ext>
              </a:extLst>
            </p:cNvPr>
            <p:cNvSpPr>
              <a:spLocks noChangeAspect="1" noChangeShapeType="1"/>
            </p:cNvSpPr>
            <p:nvPr/>
          </p:nvSpPr>
          <p:spPr bwMode="auto">
            <a:xfrm flipH="1">
              <a:off x="2400" y="1680"/>
              <a:ext cx="336" cy="48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3" name="Line 3">
              <a:extLst>
                <a:ext uri="{FF2B5EF4-FFF2-40B4-BE49-F238E27FC236}">
                  <a16:creationId xmlns:a16="http://schemas.microsoft.com/office/drawing/2014/main" id="{AAF9938B-AB5F-47F8-B989-2A3E20051DA6}"/>
                </a:ext>
              </a:extLst>
            </p:cNvPr>
            <p:cNvSpPr>
              <a:spLocks noChangeAspect="1" noChangeShapeType="1"/>
            </p:cNvSpPr>
            <p:nvPr/>
          </p:nvSpPr>
          <p:spPr bwMode="auto">
            <a:xfrm flipH="1">
              <a:off x="2928" y="2400"/>
              <a:ext cx="432" cy="576"/>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4" name="Line 4">
              <a:extLst>
                <a:ext uri="{FF2B5EF4-FFF2-40B4-BE49-F238E27FC236}">
                  <a16:creationId xmlns:a16="http://schemas.microsoft.com/office/drawing/2014/main" id="{D11189D4-4BB2-4FBF-981B-3464DC0D9C61}"/>
                </a:ext>
              </a:extLst>
            </p:cNvPr>
            <p:cNvSpPr>
              <a:spLocks noChangeAspect="1" noChangeShapeType="1"/>
            </p:cNvSpPr>
            <p:nvPr/>
          </p:nvSpPr>
          <p:spPr bwMode="auto">
            <a:xfrm flipH="1">
              <a:off x="1872" y="2352"/>
              <a:ext cx="384" cy="624"/>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5" name="Line 5">
              <a:extLst>
                <a:ext uri="{FF2B5EF4-FFF2-40B4-BE49-F238E27FC236}">
                  <a16:creationId xmlns:a16="http://schemas.microsoft.com/office/drawing/2014/main" id="{0CC0019E-F3DC-4769-87C3-718AACA34602}"/>
                </a:ext>
              </a:extLst>
            </p:cNvPr>
            <p:cNvSpPr>
              <a:spLocks noChangeAspect="1" noChangeShapeType="1"/>
            </p:cNvSpPr>
            <p:nvPr/>
          </p:nvSpPr>
          <p:spPr bwMode="auto">
            <a:xfrm>
              <a:off x="2352" y="2352"/>
              <a:ext cx="432" cy="624"/>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5095" name="Text Box 7">
              <a:extLst>
                <a:ext uri="{FF2B5EF4-FFF2-40B4-BE49-F238E27FC236}">
                  <a16:creationId xmlns:a16="http://schemas.microsoft.com/office/drawing/2014/main" id="{E213CA94-AF3B-4ED6-9746-7E47C528A7F2}"/>
                </a:ext>
              </a:extLst>
            </p:cNvPr>
            <p:cNvSpPr txBox="1">
              <a:spLocks noChangeAspect="1" noChangeArrowheads="1"/>
            </p:cNvSpPr>
            <p:nvPr/>
          </p:nvSpPr>
          <p:spPr bwMode="auto">
            <a:xfrm>
              <a:off x="1873" y="3456"/>
              <a:ext cx="1186"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47" tIns="56473" rIns="112947" bIns="56473">
              <a:spAutoFit/>
            </a:bodyPr>
            <a:lstStyle/>
            <a:p>
              <a:pPr defTabSz="1128713" eaLnBrk="1" fontAlgn="auto" hangingPunct="1">
                <a:spcBef>
                  <a:spcPts val="0"/>
                </a:spcBef>
                <a:spcAft>
                  <a:spcPts val="0"/>
                </a:spcAft>
                <a:defRPr/>
              </a:pPr>
              <a:r>
                <a:rPr kumimoji="1" lang="zh-CN" altLang="en-US" sz="3600" b="1" dirty="0">
                  <a:solidFill>
                    <a:srgbClr val="CC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图结构</a:t>
              </a:r>
              <a:endParaRPr kumimoji="1" lang="zh-CN" altLang="en-US" sz="3000" dirty="0">
                <a:latin typeface="华文仿宋" panose="02010600040101010101" pitchFamily="2" charset="-122"/>
                <a:ea typeface="华文仿宋" panose="02010600040101010101" pitchFamily="2" charset="-122"/>
              </a:endParaRPr>
            </a:p>
          </p:txBody>
        </p:sp>
        <p:sp>
          <p:nvSpPr>
            <p:cNvPr id="52267" name="Oval 9">
              <a:extLst>
                <a:ext uri="{FF2B5EF4-FFF2-40B4-BE49-F238E27FC236}">
                  <a16:creationId xmlns:a16="http://schemas.microsoft.com/office/drawing/2014/main" id="{9D4CDF44-3128-429F-97CB-EB4B3FE71274}"/>
                </a:ext>
              </a:extLst>
            </p:cNvPr>
            <p:cNvSpPr>
              <a:spLocks noChangeAspect="1" noChangeArrowheads="1"/>
            </p:cNvSpPr>
            <p:nvPr/>
          </p:nvSpPr>
          <p:spPr bwMode="auto">
            <a:xfrm>
              <a:off x="1632" y="144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68" name="Text Box 10">
              <a:extLst>
                <a:ext uri="{FF2B5EF4-FFF2-40B4-BE49-F238E27FC236}">
                  <a16:creationId xmlns:a16="http://schemas.microsoft.com/office/drawing/2014/main" id="{B820C954-CB31-402E-9E81-B4ACF12F1EF1}"/>
                </a:ext>
              </a:extLst>
            </p:cNvPr>
            <p:cNvSpPr txBox="1">
              <a:spLocks noChangeAspect="1" noChangeArrowheads="1"/>
            </p:cNvSpPr>
            <p:nvPr/>
          </p:nvSpPr>
          <p:spPr bwMode="auto">
            <a:xfrm>
              <a:off x="1681" y="143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pitchFamily="18" charset="0"/>
                <a:ea typeface="隶书" panose="02010509060101010101" pitchFamily="49" charset="-122"/>
              </a:endParaRPr>
            </a:p>
          </p:txBody>
        </p:sp>
        <p:sp>
          <p:nvSpPr>
            <p:cNvPr id="52269" name="Oval 11">
              <a:extLst>
                <a:ext uri="{FF2B5EF4-FFF2-40B4-BE49-F238E27FC236}">
                  <a16:creationId xmlns:a16="http://schemas.microsoft.com/office/drawing/2014/main" id="{B9E65F5B-10F5-410F-AD03-2F55BC5CC0B0}"/>
                </a:ext>
              </a:extLst>
            </p:cNvPr>
            <p:cNvSpPr>
              <a:spLocks noChangeAspect="1" noChangeArrowheads="1"/>
            </p:cNvSpPr>
            <p:nvPr/>
          </p:nvSpPr>
          <p:spPr bwMode="auto">
            <a:xfrm>
              <a:off x="2688" y="144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0" name="Oval 12">
              <a:extLst>
                <a:ext uri="{FF2B5EF4-FFF2-40B4-BE49-F238E27FC236}">
                  <a16:creationId xmlns:a16="http://schemas.microsoft.com/office/drawing/2014/main" id="{52026FB2-DFFF-4C8F-BF31-C2A36A6C6405}"/>
                </a:ext>
              </a:extLst>
            </p:cNvPr>
            <p:cNvSpPr>
              <a:spLocks noChangeAspect="1" noChangeArrowheads="1"/>
            </p:cNvSpPr>
            <p:nvPr/>
          </p:nvSpPr>
          <p:spPr bwMode="auto">
            <a:xfrm>
              <a:off x="1632" y="2928"/>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1" name="Oval 13">
              <a:extLst>
                <a:ext uri="{FF2B5EF4-FFF2-40B4-BE49-F238E27FC236}">
                  <a16:creationId xmlns:a16="http://schemas.microsoft.com/office/drawing/2014/main" id="{B2C818BC-FEDC-4798-AF60-BF0848FAADDB}"/>
                </a:ext>
              </a:extLst>
            </p:cNvPr>
            <p:cNvSpPr>
              <a:spLocks noChangeAspect="1" noChangeArrowheads="1"/>
            </p:cNvSpPr>
            <p:nvPr/>
          </p:nvSpPr>
          <p:spPr bwMode="auto">
            <a:xfrm>
              <a:off x="2688" y="2928"/>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2" name="Line 14">
              <a:extLst>
                <a:ext uri="{FF2B5EF4-FFF2-40B4-BE49-F238E27FC236}">
                  <a16:creationId xmlns:a16="http://schemas.microsoft.com/office/drawing/2014/main" id="{9281323A-0171-4728-9996-A90D735428E3}"/>
                </a:ext>
              </a:extLst>
            </p:cNvPr>
            <p:cNvSpPr>
              <a:spLocks noChangeAspect="1" noChangeShapeType="1"/>
            </p:cNvSpPr>
            <p:nvPr/>
          </p:nvSpPr>
          <p:spPr bwMode="auto">
            <a:xfrm>
              <a:off x="1776" y="1728"/>
              <a:ext cx="0" cy="12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3" name="Line 15">
              <a:extLst>
                <a:ext uri="{FF2B5EF4-FFF2-40B4-BE49-F238E27FC236}">
                  <a16:creationId xmlns:a16="http://schemas.microsoft.com/office/drawing/2014/main" id="{2726E249-37BE-4856-82A2-AE6197A96173}"/>
                </a:ext>
              </a:extLst>
            </p:cNvPr>
            <p:cNvSpPr>
              <a:spLocks noChangeAspect="1" noChangeShapeType="1"/>
            </p:cNvSpPr>
            <p:nvPr/>
          </p:nvSpPr>
          <p:spPr bwMode="auto">
            <a:xfrm>
              <a:off x="1920" y="3072"/>
              <a:ext cx="768" cy="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4" name="Line 16">
              <a:extLst>
                <a:ext uri="{FF2B5EF4-FFF2-40B4-BE49-F238E27FC236}">
                  <a16:creationId xmlns:a16="http://schemas.microsoft.com/office/drawing/2014/main" id="{F3924B25-4C02-4758-B8BA-7BBE1D3FDF22}"/>
                </a:ext>
              </a:extLst>
            </p:cNvPr>
            <p:cNvSpPr>
              <a:spLocks noChangeAspect="1" noChangeShapeType="1"/>
            </p:cNvSpPr>
            <p:nvPr/>
          </p:nvSpPr>
          <p:spPr bwMode="auto">
            <a:xfrm>
              <a:off x="1920" y="1584"/>
              <a:ext cx="768" cy="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5" name="Oval 17">
              <a:extLst>
                <a:ext uri="{FF2B5EF4-FFF2-40B4-BE49-F238E27FC236}">
                  <a16:creationId xmlns:a16="http://schemas.microsoft.com/office/drawing/2014/main" id="{4ED06AC5-AB2B-4E4F-B5AF-B6E39750E11A}"/>
                </a:ext>
              </a:extLst>
            </p:cNvPr>
            <p:cNvSpPr>
              <a:spLocks noChangeAspect="1" noChangeArrowheads="1"/>
            </p:cNvSpPr>
            <p:nvPr/>
          </p:nvSpPr>
          <p:spPr bwMode="auto">
            <a:xfrm>
              <a:off x="2160" y="2112"/>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6" name="Oval 18">
              <a:extLst>
                <a:ext uri="{FF2B5EF4-FFF2-40B4-BE49-F238E27FC236}">
                  <a16:creationId xmlns:a16="http://schemas.microsoft.com/office/drawing/2014/main" id="{743CC838-CE81-49BC-ADD3-6FF9BC533B6D}"/>
                </a:ext>
              </a:extLst>
            </p:cNvPr>
            <p:cNvSpPr>
              <a:spLocks noChangeAspect="1" noChangeArrowheads="1"/>
            </p:cNvSpPr>
            <p:nvPr/>
          </p:nvSpPr>
          <p:spPr bwMode="auto">
            <a:xfrm>
              <a:off x="3264" y="216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7" name="Line 19">
              <a:extLst>
                <a:ext uri="{FF2B5EF4-FFF2-40B4-BE49-F238E27FC236}">
                  <a16:creationId xmlns:a16="http://schemas.microsoft.com/office/drawing/2014/main" id="{465C3842-E3EA-435F-B745-EAC2115E01FF}"/>
                </a:ext>
              </a:extLst>
            </p:cNvPr>
            <p:cNvSpPr>
              <a:spLocks noChangeAspect="1" noChangeShapeType="1"/>
            </p:cNvSpPr>
            <p:nvPr/>
          </p:nvSpPr>
          <p:spPr bwMode="auto">
            <a:xfrm>
              <a:off x="2928" y="1680"/>
              <a:ext cx="384" cy="528"/>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8" name="Line 20">
              <a:extLst>
                <a:ext uri="{FF2B5EF4-FFF2-40B4-BE49-F238E27FC236}">
                  <a16:creationId xmlns:a16="http://schemas.microsoft.com/office/drawing/2014/main" id="{82816791-B72E-41DB-9D85-CFB3FFEF2ACB}"/>
                </a:ext>
              </a:extLst>
            </p:cNvPr>
            <p:cNvSpPr>
              <a:spLocks noChangeAspect="1" noChangeShapeType="1"/>
            </p:cNvSpPr>
            <p:nvPr/>
          </p:nvSpPr>
          <p:spPr bwMode="auto">
            <a:xfrm>
              <a:off x="1872" y="1680"/>
              <a:ext cx="336" cy="48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9" name="Line 21">
              <a:extLst>
                <a:ext uri="{FF2B5EF4-FFF2-40B4-BE49-F238E27FC236}">
                  <a16:creationId xmlns:a16="http://schemas.microsoft.com/office/drawing/2014/main" id="{0BF32680-15BB-48FA-8CF5-791DDF500196}"/>
                </a:ext>
              </a:extLst>
            </p:cNvPr>
            <p:cNvSpPr>
              <a:spLocks noChangeAspect="1" noChangeShapeType="1"/>
            </p:cNvSpPr>
            <p:nvPr/>
          </p:nvSpPr>
          <p:spPr bwMode="auto">
            <a:xfrm>
              <a:off x="2832" y="1728"/>
              <a:ext cx="0" cy="12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80" name="Text Box 22">
              <a:extLst>
                <a:ext uri="{FF2B5EF4-FFF2-40B4-BE49-F238E27FC236}">
                  <a16:creationId xmlns:a16="http://schemas.microsoft.com/office/drawing/2014/main" id="{C82F6BD5-65FD-4CFA-91BE-F48BCA239D0D}"/>
                </a:ext>
              </a:extLst>
            </p:cNvPr>
            <p:cNvSpPr txBox="1">
              <a:spLocks noChangeAspect="1" noChangeArrowheads="1"/>
            </p:cNvSpPr>
            <p:nvPr/>
          </p:nvSpPr>
          <p:spPr bwMode="auto">
            <a:xfrm>
              <a:off x="2736" y="1439"/>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pitchFamily="18" charset="0"/>
                <a:ea typeface="隶书" panose="02010509060101010101" pitchFamily="49" charset="-122"/>
              </a:endParaRPr>
            </a:p>
          </p:txBody>
        </p:sp>
        <p:sp>
          <p:nvSpPr>
            <p:cNvPr id="52281" name="Text Box 23">
              <a:extLst>
                <a:ext uri="{FF2B5EF4-FFF2-40B4-BE49-F238E27FC236}">
                  <a16:creationId xmlns:a16="http://schemas.microsoft.com/office/drawing/2014/main" id="{D0F1F583-EB88-4F7F-B78F-B67146E90B93}"/>
                </a:ext>
              </a:extLst>
            </p:cNvPr>
            <p:cNvSpPr txBox="1">
              <a:spLocks noChangeAspect="1" noChangeArrowheads="1"/>
            </p:cNvSpPr>
            <p:nvPr/>
          </p:nvSpPr>
          <p:spPr bwMode="auto">
            <a:xfrm>
              <a:off x="1681" y="2929"/>
              <a:ext cx="2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pitchFamily="18" charset="0"/>
                <a:ea typeface="隶书" panose="02010509060101010101" pitchFamily="49" charset="-122"/>
              </a:endParaRPr>
            </a:p>
          </p:txBody>
        </p:sp>
        <p:sp>
          <p:nvSpPr>
            <p:cNvPr id="52282" name="Text Box 24">
              <a:extLst>
                <a:ext uri="{FF2B5EF4-FFF2-40B4-BE49-F238E27FC236}">
                  <a16:creationId xmlns:a16="http://schemas.microsoft.com/office/drawing/2014/main" id="{E76DF15F-F88B-48A9-9373-DDE7FBD5456B}"/>
                </a:ext>
              </a:extLst>
            </p:cNvPr>
            <p:cNvSpPr txBox="1">
              <a:spLocks noChangeAspect="1" noChangeArrowheads="1"/>
            </p:cNvSpPr>
            <p:nvPr/>
          </p:nvSpPr>
          <p:spPr bwMode="auto">
            <a:xfrm>
              <a:off x="2208" y="2113"/>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pitchFamily="18" charset="0"/>
                <a:ea typeface="隶书" panose="02010509060101010101" pitchFamily="49" charset="-122"/>
              </a:endParaRPr>
            </a:p>
          </p:txBody>
        </p:sp>
        <p:sp>
          <p:nvSpPr>
            <p:cNvPr id="52283" name="Text Box 25">
              <a:extLst>
                <a:ext uri="{FF2B5EF4-FFF2-40B4-BE49-F238E27FC236}">
                  <a16:creationId xmlns:a16="http://schemas.microsoft.com/office/drawing/2014/main" id="{96081B8A-1F80-4F0E-A5C1-425B156879C5}"/>
                </a:ext>
              </a:extLst>
            </p:cNvPr>
            <p:cNvSpPr txBox="1">
              <a:spLocks noChangeAspect="1" noChangeArrowheads="1"/>
            </p:cNvSpPr>
            <p:nvPr/>
          </p:nvSpPr>
          <p:spPr bwMode="auto">
            <a:xfrm>
              <a:off x="2736" y="2929"/>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pitchFamily="18" charset="0"/>
                <a:ea typeface="隶书" panose="02010509060101010101" pitchFamily="49" charset="-122"/>
              </a:endParaRPr>
            </a:p>
          </p:txBody>
        </p:sp>
        <p:sp>
          <p:nvSpPr>
            <p:cNvPr id="52284" name="Text Box 26">
              <a:extLst>
                <a:ext uri="{FF2B5EF4-FFF2-40B4-BE49-F238E27FC236}">
                  <a16:creationId xmlns:a16="http://schemas.microsoft.com/office/drawing/2014/main" id="{BDE59EB8-9E21-4A08-9826-AE89938AF9DC}"/>
                </a:ext>
              </a:extLst>
            </p:cNvPr>
            <p:cNvSpPr txBox="1">
              <a:spLocks noChangeAspect="1" noChangeArrowheads="1"/>
            </p:cNvSpPr>
            <p:nvPr/>
          </p:nvSpPr>
          <p:spPr bwMode="auto">
            <a:xfrm>
              <a:off x="3313" y="2160"/>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pitchFamily="18" charset="0"/>
                <a:ea typeface="隶书" panose="02010509060101010101" pitchFamily="49" charset="-122"/>
              </a:endParaRPr>
            </a:p>
          </p:txBody>
        </p:sp>
      </p:grpSp>
      <p:grpSp>
        <p:nvGrpSpPr>
          <p:cNvPr id="52227" name="Group 61">
            <a:extLst>
              <a:ext uri="{FF2B5EF4-FFF2-40B4-BE49-F238E27FC236}">
                <a16:creationId xmlns:a16="http://schemas.microsoft.com/office/drawing/2014/main" id="{F0E7FDF9-184D-4294-93E1-C36648DCAA86}"/>
              </a:ext>
            </a:extLst>
          </p:cNvPr>
          <p:cNvGrpSpPr>
            <a:grpSpLocks noChangeAspect="1"/>
          </p:cNvGrpSpPr>
          <p:nvPr/>
        </p:nvGrpSpPr>
        <p:grpSpPr bwMode="auto">
          <a:xfrm>
            <a:off x="5072063" y="1916113"/>
            <a:ext cx="3100387" cy="3841750"/>
            <a:chOff x="3606" y="1296"/>
            <a:chExt cx="2106" cy="2611"/>
          </a:xfrm>
        </p:grpSpPr>
        <p:sp>
          <p:nvSpPr>
            <p:cNvPr id="52229" name="Line 27">
              <a:extLst>
                <a:ext uri="{FF2B5EF4-FFF2-40B4-BE49-F238E27FC236}">
                  <a16:creationId xmlns:a16="http://schemas.microsoft.com/office/drawing/2014/main" id="{5D6535AD-A03E-4527-9B7F-69B3DAF517BB}"/>
                </a:ext>
              </a:extLst>
            </p:cNvPr>
            <p:cNvSpPr>
              <a:spLocks noChangeAspect="1" noChangeShapeType="1"/>
            </p:cNvSpPr>
            <p:nvPr/>
          </p:nvSpPr>
          <p:spPr bwMode="auto">
            <a:xfrm flipH="1">
              <a:off x="4560" y="1681"/>
              <a:ext cx="336" cy="48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0" name="Line 28">
              <a:extLst>
                <a:ext uri="{FF2B5EF4-FFF2-40B4-BE49-F238E27FC236}">
                  <a16:creationId xmlns:a16="http://schemas.microsoft.com/office/drawing/2014/main" id="{3A6EDD54-D50B-4BA9-B89F-F308669B482C}"/>
                </a:ext>
              </a:extLst>
            </p:cNvPr>
            <p:cNvSpPr>
              <a:spLocks noChangeAspect="1" noChangeShapeType="1"/>
            </p:cNvSpPr>
            <p:nvPr/>
          </p:nvSpPr>
          <p:spPr bwMode="auto">
            <a:xfrm flipH="1">
              <a:off x="5088" y="2401"/>
              <a:ext cx="432" cy="576"/>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1" name="Line 29">
              <a:extLst>
                <a:ext uri="{FF2B5EF4-FFF2-40B4-BE49-F238E27FC236}">
                  <a16:creationId xmlns:a16="http://schemas.microsoft.com/office/drawing/2014/main" id="{B7BA847D-EC59-4E1B-891C-26F34CB1219B}"/>
                </a:ext>
              </a:extLst>
            </p:cNvPr>
            <p:cNvSpPr>
              <a:spLocks noChangeAspect="1" noChangeShapeType="1"/>
            </p:cNvSpPr>
            <p:nvPr/>
          </p:nvSpPr>
          <p:spPr bwMode="auto">
            <a:xfrm flipH="1">
              <a:off x="4032" y="2353"/>
              <a:ext cx="384" cy="624"/>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2" name="Line 30">
              <a:extLst>
                <a:ext uri="{FF2B5EF4-FFF2-40B4-BE49-F238E27FC236}">
                  <a16:creationId xmlns:a16="http://schemas.microsoft.com/office/drawing/2014/main" id="{52790623-4F8A-424A-852D-552A9609A859}"/>
                </a:ext>
              </a:extLst>
            </p:cNvPr>
            <p:cNvSpPr>
              <a:spLocks noChangeAspect="1" noChangeShapeType="1"/>
            </p:cNvSpPr>
            <p:nvPr/>
          </p:nvSpPr>
          <p:spPr bwMode="auto">
            <a:xfrm>
              <a:off x="4512" y="2353"/>
              <a:ext cx="432" cy="624"/>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3" name="Oval 31">
              <a:extLst>
                <a:ext uri="{FF2B5EF4-FFF2-40B4-BE49-F238E27FC236}">
                  <a16:creationId xmlns:a16="http://schemas.microsoft.com/office/drawing/2014/main" id="{235B28F8-AAA4-44AF-8057-675696270428}"/>
                </a:ext>
              </a:extLst>
            </p:cNvPr>
            <p:cNvSpPr>
              <a:spLocks noChangeAspect="1" noChangeArrowheads="1"/>
            </p:cNvSpPr>
            <p:nvPr/>
          </p:nvSpPr>
          <p:spPr bwMode="auto">
            <a:xfrm>
              <a:off x="3792" y="144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4" name="Text Box 32">
              <a:extLst>
                <a:ext uri="{FF2B5EF4-FFF2-40B4-BE49-F238E27FC236}">
                  <a16:creationId xmlns:a16="http://schemas.microsoft.com/office/drawing/2014/main" id="{8B20CC42-BAAB-4B35-8ABE-5220E6160B84}"/>
                </a:ext>
              </a:extLst>
            </p:cNvPr>
            <p:cNvSpPr txBox="1">
              <a:spLocks noChangeAspect="1" noChangeArrowheads="1"/>
            </p:cNvSpPr>
            <p:nvPr/>
          </p:nvSpPr>
          <p:spPr bwMode="auto">
            <a:xfrm>
              <a:off x="3840" y="143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pitchFamily="18" charset="0"/>
                <a:ea typeface="隶书" panose="02010509060101010101" pitchFamily="49" charset="-122"/>
              </a:endParaRPr>
            </a:p>
          </p:txBody>
        </p:sp>
        <p:sp>
          <p:nvSpPr>
            <p:cNvPr id="52235" name="Oval 33">
              <a:extLst>
                <a:ext uri="{FF2B5EF4-FFF2-40B4-BE49-F238E27FC236}">
                  <a16:creationId xmlns:a16="http://schemas.microsoft.com/office/drawing/2014/main" id="{93FE009C-FE9E-473D-B313-2756A7A58E02}"/>
                </a:ext>
              </a:extLst>
            </p:cNvPr>
            <p:cNvSpPr>
              <a:spLocks noChangeAspect="1" noChangeArrowheads="1"/>
            </p:cNvSpPr>
            <p:nvPr/>
          </p:nvSpPr>
          <p:spPr bwMode="auto">
            <a:xfrm>
              <a:off x="4848" y="144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6" name="Oval 34">
              <a:extLst>
                <a:ext uri="{FF2B5EF4-FFF2-40B4-BE49-F238E27FC236}">
                  <a16:creationId xmlns:a16="http://schemas.microsoft.com/office/drawing/2014/main" id="{80585F48-6B7C-468D-A022-11384DD9CB2B}"/>
                </a:ext>
              </a:extLst>
            </p:cNvPr>
            <p:cNvSpPr>
              <a:spLocks noChangeAspect="1" noChangeArrowheads="1"/>
            </p:cNvSpPr>
            <p:nvPr/>
          </p:nvSpPr>
          <p:spPr bwMode="auto">
            <a:xfrm>
              <a:off x="3792" y="2929"/>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7" name="Oval 35">
              <a:extLst>
                <a:ext uri="{FF2B5EF4-FFF2-40B4-BE49-F238E27FC236}">
                  <a16:creationId xmlns:a16="http://schemas.microsoft.com/office/drawing/2014/main" id="{D98A1F06-A661-4479-BD62-3B680F7BC271}"/>
                </a:ext>
              </a:extLst>
            </p:cNvPr>
            <p:cNvSpPr>
              <a:spLocks noChangeAspect="1" noChangeArrowheads="1"/>
            </p:cNvSpPr>
            <p:nvPr/>
          </p:nvSpPr>
          <p:spPr bwMode="auto">
            <a:xfrm>
              <a:off x="4848" y="2929"/>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8" name="Line 36">
              <a:extLst>
                <a:ext uri="{FF2B5EF4-FFF2-40B4-BE49-F238E27FC236}">
                  <a16:creationId xmlns:a16="http://schemas.microsoft.com/office/drawing/2014/main" id="{655193CB-5079-4215-BA2B-60D7E9891B97}"/>
                </a:ext>
              </a:extLst>
            </p:cNvPr>
            <p:cNvSpPr>
              <a:spLocks noChangeAspect="1" noChangeShapeType="1"/>
            </p:cNvSpPr>
            <p:nvPr/>
          </p:nvSpPr>
          <p:spPr bwMode="auto">
            <a:xfrm>
              <a:off x="3936" y="1729"/>
              <a:ext cx="0" cy="12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9" name="Line 37">
              <a:extLst>
                <a:ext uri="{FF2B5EF4-FFF2-40B4-BE49-F238E27FC236}">
                  <a16:creationId xmlns:a16="http://schemas.microsoft.com/office/drawing/2014/main" id="{C0A56339-8B76-45D4-B0C8-E30DE32CF64A}"/>
                </a:ext>
              </a:extLst>
            </p:cNvPr>
            <p:cNvSpPr>
              <a:spLocks noChangeAspect="1" noChangeShapeType="1"/>
            </p:cNvSpPr>
            <p:nvPr/>
          </p:nvSpPr>
          <p:spPr bwMode="auto">
            <a:xfrm>
              <a:off x="4080" y="3073"/>
              <a:ext cx="768" cy="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0" name="Line 38">
              <a:extLst>
                <a:ext uri="{FF2B5EF4-FFF2-40B4-BE49-F238E27FC236}">
                  <a16:creationId xmlns:a16="http://schemas.microsoft.com/office/drawing/2014/main" id="{E1EBEEBC-CA82-41CF-B9A1-742A29CB42B6}"/>
                </a:ext>
              </a:extLst>
            </p:cNvPr>
            <p:cNvSpPr>
              <a:spLocks noChangeAspect="1" noChangeShapeType="1"/>
            </p:cNvSpPr>
            <p:nvPr/>
          </p:nvSpPr>
          <p:spPr bwMode="auto">
            <a:xfrm>
              <a:off x="4080" y="1585"/>
              <a:ext cx="768" cy="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Oval 39">
              <a:extLst>
                <a:ext uri="{FF2B5EF4-FFF2-40B4-BE49-F238E27FC236}">
                  <a16:creationId xmlns:a16="http://schemas.microsoft.com/office/drawing/2014/main" id="{DA7E5D8D-FC13-4FDF-8925-8553963394E5}"/>
                </a:ext>
              </a:extLst>
            </p:cNvPr>
            <p:cNvSpPr>
              <a:spLocks noChangeAspect="1" noChangeArrowheads="1"/>
            </p:cNvSpPr>
            <p:nvPr/>
          </p:nvSpPr>
          <p:spPr bwMode="auto">
            <a:xfrm>
              <a:off x="5424" y="216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42" name="Line 40">
              <a:extLst>
                <a:ext uri="{FF2B5EF4-FFF2-40B4-BE49-F238E27FC236}">
                  <a16:creationId xmlns:a16="http://schemas.microsoft.com/office/drawing/2014/main" id="{3AB0DD0F-63F5-4327-8B0C-DED5016894DE}"/>
                </a:ext>
              </a:extLst>
            </p:cNvPr>
            <p:cNvSpPr>
              <a:spLocks noChangeAspect="1" noChangeShapeType="1"/>
            </p:cNvSpPr>
            <p:nvPr/>
          </p:nvSpPr>
          <p:spPr bwMode="auto">
            <a:xfrm>
              <a:off x="5088" y="1681"/>
              <a:ext cx="384" cy="528"/>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3" name="Line 41">
              <a:extLst>
                <a:ext uri="{FF2B5EF4-FFF2-40B4-BE49-F238E27FC236}">
                  <a16:creationId xmlns:a16="http://schemas.microsoft.com/office/drawing/2014/main" id="{7B4C53CB-6278-4CCA-AED0-B483327EDADD}"/>
                </a:ext>
              </a:extLst>
            </p:cNvPr>
            <p:cNvSpPr>
              <a:spLocks noChangeAspect="1" noChangeShapeType="1"/>
            </p:cNvSpPr>
            <p:nvPr/>
          </p:nvSpPr>
          <p:spPr bwMode="auto">
            <a:xfrm>
              <a:off x="4032" y="1681"/>
              <a:ext cx="336" cy="480"/>
            </a:xfrm>
            <a:prstGeom prst="line">
              <a:avLst/>
            </a:prstGeom>
            <a:noFill/>
            <a:ln w="3810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4" name="Line 42">
              <a:extLst>
                <a:ext uri="{FF2B5EF4-FFF2-40B4-BE49-F238E27FC236}">
                  <a16:creationId xmlns:a16="http://schemas.microsoft.com/office/drawing/2014/main" id="{4CE1EC7B-ADF2-435A-8C67-EE7BBBEBF4EE}"/>
                </a:ext>
              </a:extLst>
            </p:cNvPr>
            <p:cNvSpPr>
              <a:spLocks noChangeAspect="1" noChangeShapeType="1"/>
            </p:cNvSpPr>
            <p:nvPr/>
          </p:nvSpPr>
          <p:spPr bwMode="auto">
            <a:xfrm>
              <a:off x="4992" y="1729"/>
              <a:ext cx="0" cy="1200"/>
            </a:xfrm>
            <a:prstGeom prst="line">
              <a:avLst/>
            </a:prstGeom>
            <a:noFill/>
            <a:ln w="28575">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Text Box 43">
              <a:extLst>
                <a:ext uri="{FF2B5EF4-FFF2-40B4-BE49-F238E27FC236}">
                  <a16:creationId xmlns:a16="http://schemas.microsoft.com/office/drawing/2014/main" id="{D838683C-9855-4C41-9750-CD7B0A388683}"/>
                </a:ext>
              </a:extLst>
            </p:cNvPr>
            <p:cNvSpPr txBox="1">
              <a:spLocks noChangeAspect="1" noChangeArrowheads="1"/>
            </p:cNvSpPr>
            <p:nvPr/>
          </p:nvSpPr>
          <p:spPr bwMode="auto">
            <a:xfrm>
              <a:off x="4896" y="143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pitchFamily="18" charset="0"/>
                <a:ea typeface="隶书" panose="02010509060101010101" pitchFamily="49" charset="-122"/>
              </a:endParaRPr>
            </a:p>
          </p:txBody>
        </p:sp>
        <p:sp>
          <p:nvSpPr>
            <p:cNvPr id="52246" name="Text Box 44">
              <a:extLst>
                <a:ext uri="{FF2B5EF4-FFF2-40B4-BE49-F238E27FC236}">
                  <a16:creationId xmlns:a16="http://schemas.microsoft.com/office/drawing/2014/main" id="{1B0339C9-A5F6-4527-B6D1-B5163326E518}"/>
                </a:ext>
              </a:extLst>
            </p:cNvPr>
            <p:cNvSpPr txBox="1">
              <a:spLocks noChangeAspect="1" noChangeArrowheads="1"/>
            </p:cNvSpPr>
            <p:nvPr/>
          </p:nvSpPr>
          <p:spPr bwMode="auto">
            <a:xfrm>
              <a:off x="3840" y="292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pitchFamily="18" charset="0"/>
                <a:ea typeface="隶书" panose="02010509060101010101" pitchFamily="49" charset="-122"/>
              </a:endParaRPr>
            </a:p>
          </p:txBody>
        </p:sp>
        <p:sp>
          <p:nvSpPr>
            <p:cNvPr id="52247" name="Text Box 45">
              <a:extLst>
                <a:ext uri="{FF2B5EF4-FFF2-40B4-BE49-F238E27FC236}">
                  <a16:creationId xmlns:a16="http://schemas.microsoft.com/office/drawing/2014/main" id="{77A30145-3FDE-4135-B691-193BEA52BBEB}"/>
                </a:ext>
              </a:extLst>
            </p:cNvPr>
            <p:cNvSpPr txBox="1">
              <a:spLocks noChangeAspect="1" noChangeArrowheads="1"/>
            </p:cNvSpPr>
            <p:nvPr/>
          </p:nvSpPr>
          <p:spPr bwMode="auto">
            <a:xfrm>
              <a:off x="4896" y="292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pitchFamily="18" charset="0"/>
                <a:ea typeface="隶书" panose="02010509060101010101" pitchFamily="49" charset="-122"/>
              </a:endParaRPr>
            </a:p>
          </p:txBody>
        </p:sp>
        <p:sp>
          <p:nvSpPr>
            <p:cNvPr id="52248" name="Text Box 46">
              <a:extLst>
                <a:ext uri="{FF2B5EF4-FFF2-40B4-BE49-F238E27FC236}">
                  <a16:creationId xmlns:a16="http://schemas.microsoft.com/office/drawing/2014/main" id="{2F2F8988-8398-42C9-A154-6E1B1D8A5925}"/>
                </a:ext>
              </a:extLst>
            </p:cNvPr>
            <p:cNvSpPr txBox="1">
              <a:spLocks noChangeAspect="1" noChangeArrowheads="1"/>
            </p:cNvSpPr>
            <p:nvPr/>
          </p:nvSpPr>
          <p:spPr bwMode="auto">
            <a:xfrm>
              <a:off x="5472" y="2162"/>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pitchFamily="18" charset="0"/>
                <a:ea typeface="隶书" panose="02010509060101010101" pitchFamily="49" charset="-122"/>
              </a:endParaRPr>
            </a:p>
          </p:txBody>
        </p:sp>
        <p:sp>
          <p:nvSpPr>
            <p:cNvPr id="52249" name="Oval 47">
              <a:extLst>
                <a:ext uri="{FF2B5EF4-FFF2-40B4-BE49-F238E27FC236}">
                  <a16:creationId xmlns:a16="http://schemas.microsoft.com/office/drawing/2014/main" id="{8AC07025-4540-47B5-A69B-DA9B021330BD}"/>
                </a:ext>
              </a:extLst>
            </p:cNvPr>
            <p:cNvSpPr>
              <a:spLocks noChangeAspect="1" noChangeArrowheads="1"/>
            </p:cNvSpPr>
            <p:nvPr/>
          </p:nvSpPr>
          <p:spPr bwMode="auto">
            <a:xfrm>
              <a:off x="4320" y="2112"/>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headEnd/>
              <a:tailE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50" name="Text Box 48">
              <a:extLst>
                <a:ext uri="{FF2B5EF4-FFF2-40B4-BE49-F238E27FC236}">
                  <a16:creationId xmlns:a16="http://schemas.microsoft.com/office/drawing/2014/main" id="{28DAB2B8-CB8C-488D-9D0E-B9B7EB625749}"/>
                </a:ext>
              </a:extLst>
            </p:cNvPr>
            <p:cNvSpPr txBox="1">
              <a:spLocks noChangeAspect="1" noChangeArrowheads="1"/>
            </p:cNvSpPr>
            <p:nvPr/>
          </p:nvSpPr>
          <p:spPr bwMode="auto">
            <a:xfrm>
              <a:off x="4367" y="2113"/>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pitchFamily="18" charset="0"/>
                <a:ea typeface="隶书" panose="02010509060101010101" pitchFamily="49" charset="-122"/>
              </a:endParaRPr>
            </a:p>
          </p:txBody>
        </p:sp>
        <p:sp>
          <p:nvSpPr>
            <p:cNvPr id="52251" name="Text Box 49">
              <a:extLst>
                <a:ext uri="{FF2B5EF4-FFF2-40B4-BE49-F238E27FC236}">
                  <a16:creationId xmlns:a16="http://schemas.microsoft.com/office/drawing/2014/main" id="{D528155A-947B-4F8C-ACAA-0E0BAF56B550}"/>
                </a:ext>
              </a:extLst>
            </p:cNvPr>
            <p:cNvSpPr txBox="1">
              <a:spLocks noChangeAspect="1" noChangeArrowheads="1"/>
            </p:cNvSpPr>
            <p:nvPr/>
          </p:nvSpPr>
          <p:spPr bwMode="auto">
            <a:xfrm>
              <a:off x="3606" y="2160"/>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11</a:t>
              </a:r>
              <a:endParaRPr kumimoji="1" lang="zh-CN" altLang="en-US" sz="3200">
                <a:latin typeface="Times New Roman" panose="02020603050405020304" pitchFamily="18" charset="0"/>
                <a:ea typeface="隶书" panose="02010509060101010101" pitchFamily="49" charset="-122"/>
              </a:endParaRPr>
            </a:p>
          </p:txBody>
        </p:sp>
        <p:sp>
          <p:nvSpPr>
            <p:cNvPr id="52252" name="Text Box 50">
              <a:extLst>
                <a:ext uri="{FF2B5EF4-FFF2-40B4-BE49-F238E27FC236}">
                  <a16:creationId xmlns:a16="http://schemas.microsoft.com/office/drawing/2014/main" id="{A4C79E87-0A5D-47B8-BD63-9255C3398ABF}"/>
                </a:ext>
              </a:extLst>
            </p:cNvPr>
            <p:cNvSpPr txBox="1">
              <a:spLocks noChangeAspect="1" noChangeArrowheads="1"/>
            </p:cNvSpPr>
            <p:nvPr/>
          </p:nvSpPr>
          <p:spPr bwMode="auto">
            <a:xfrm>
              <a:off x="3991" y="2400"/>
              <a:ext cx="35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33</a:t>
              </a:r>
              <a:endParaRPr kumimoji="1" lang="zh-CN" altLang="en-US" sz="3200">
                <a:latin typeface="Times New Roman" panose="02020603050405020304" pitchFamily="18" charset="0"/>
                <a:ea typeface="隶书" panose="02010509060101010101" pitchFamily="49" charset="-122"/>
              </a:endParaRPr>
            </a:p>
          </p:txBody>
        </p:sp>
        <p:sp>
          <p:nvSpPr>
            <p:cNvPr id="52253" name="Text Box 51">
              <a:extLst>
                <a:ext uri="{FF2B5EF4-FFF2-40B4-BE49-F238E27FC236}">
                  <a16:creationId xmlns:a16="http://schemas.microsoft.com/office/drawing/2014/main" id="{DF265E54-B992-4437-A4B1-EEFB6360B162}"/>
                </a:ext>
              </a:extLst>
            </p:cNvPr>
            <p:cNvSpPr txBox="1">
              <a:spLocks noChangeAspect="1" noChangeArrowheads="1"/>
            </p:cNvSpPr>
            <p:nvPr/>
          </p:nvSpPr>
          <p:spPr bwMode="auto">
            <a:xfrm>
              <a:off x="4277" y="3072"/>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18</a:t>
              </a:r>
              <a:endParaRPr kumimoji="1" lang="zh-CN" altLang="en-US" sz="3200">
                <a:latin typeface="Times New Roman" panose="02020603050405020304" pitchFamily="18" charset="0"/>
                <a:ea typeface="隶书" panose="02010509060101010101" pitchFamily="49" charset="-122"/>
              </a:endParaRPr>
            </a:p>
          </p:txBody>
        </p:sp>
        <p:sp>
          <p:nvSpPr>
            <p:cNvPr id="52254" name="Text Box 52">
              <a:extLst>
                <a:ext uri="{FF2B5EF4-FFF2-40B4-BE49-F238E27FC236}">
                  <a16:creationId xmlns:a16="http://schemas.microsoft.com/office/drawing/2014/main" id="{63B26248-AE6B-4CD6-936B-A7F81B355B44}"/>
                </a:ext>
              </a:extLst>
            </p:cNvPr>
            <p:cNvSpPr txBox="1">
              <a:spLocks noChangeAspect="1" noChangeArrowheads="1"/>
            </p:cNvSpPr>
            <p:nvPr/>
          </p:nvSpPr>
          <p:spPr bwMode="auto">
            <a:xfrm>
              <a:off x="4662" y="2400"/>
              <a:ext cx="35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14</a:t>
              </a:r>
              <a:endParaRPr kumimoji="1" lang="zh-CN" altLang="en-US" sz="3200">
                <a:latin typeface="Times New Roman" panose="02020603050405020304" pitchFamily="18" charset="0"/>
                <a:ea typeface="隶书" panose="02010509060101010101" pitchFamily="49" charset="-122"/>
              </a:endParaRPr>
            </a:p>
          </p:txBody>
        </p:sp>
        <p:sp>
          <p:nvSpPr>
            <p:cNvPr id="52255" name="Text Box 53">
              <a:extLst>
                <a:ext uri="{FF2B5EF4-FFF2-40B4-BE49-F238E27FC236}">
                  <a16:creationId xmlns:a16="http://schemas.microsoft.com/office/drawing/2014/main" id="{7AF8E016-CCE2-4D8E-A558-FFFA54071E42}"/>
                </a:ext>
              </a:extLst>
            </p:cNvPr>
            <p:cNvSpPr txBox="1">
              <a:spLocks noChangeAspect="1" noChangeArrowheads="1"/>
            </p:cNvSpPr>
            <p:nvPr/>
          </p:nvSpPr>
          <p:spPr bwMode="auto">
            <a:xfrm>
              <a:off x="4998" y="2160"/>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6</a:t>
              </a:r>
              <a:endParaRPr kumimoji="1" lang="zh-CN" altLang="en-US" sz="3200">
                <a:latin typeface="Times New Roman" panose="02020603050405020304" pitchFamily="18" charset="0"/>
                <a:ea typeface="隶书" panose="02010509060101010101" pitchFamily="49" charset="-122"/>
              </a:endParaRPr>
            </a:p>
          </p:txBody>
        </p:sp>
        <p:sp>
          <p:nvSpPr>
            <p:cNvPr id="52256" name="Text Box 54">
              <a:extLst>
                <a:ext uri="{FF2B5EF4-FFF2-40B4-BE49-F238E27FC236}">
                  <a16:creationId xmlns:a16="http://schemas.microsoft.com/office/drawing/2014/main" id="{9D025AA0-B184-41B2-9FA3-4F353AE3C0A5}"/>
                </a:ext>
              </a:extLst>
            </p:cNvPr>
            <p:cNvSpPr txBox="1">
              <a:spLocks noChangeAspect="1" noChangeArrowheads="1"/>
            </p:cNvSpPr>
            <p:nvPr/>
          </p:nvSpPr>
          <p:spPr bwMode="auto">
            <a:xfrm>
              <a:off x="5280" y="2640"/>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6</a:t>
              </a:r>
              <a:endParaRPr kumimoji="1" lang="zh-CN" altLang="en-US" sz="3200">
                <a:latin typeface="Times New Roman" panose="02020603050405020304" pitchFamily="18" charset="0"/>
                <a:ea typeface="隶书" panose="02010509060101010101" pitchFamily="49" charset="-122"/>
              </a:endParaRPr>
            </a:p>
          </p:txBody>
        </p:sp>
        <p:sp>
          <p:nvSpPr>
            <p:cNvPr id="52257" name="Text Box 55">
              <a:extLst>
                <a:ext uri="{FF2B5EF4-FFF2-40B4-BE49-F238E27FC236}">
                  <a16:creationId xmlns:a16="http://schemas.microsoft.com/office/drawing/2014/main" id="{74664230-F289-4BCB-B020-5FBAE73B49EC}"/>
                </a:ext>
              </a:extLst>
            </p:cNvPr>
            <p:cNvSpPr txBox="1">
              <a:spLocks noChangeAspect="1" noChangeArrowheads="1"/>
            </p:cNvSpPr>
            <p:nvPr/>
          </p:nvSpPr>
          <p:spPr bwMode="auto">
            <a:xfrm>
              <a:off x="5280" y="1728"/>
              <a:ext cx="2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5</a:t>
              </a:r>
              <a:endParaRPr kumimoji="1" lang="zh-CN" altLang="en-US" sz="3200">
                <a:latin typeface="Times New Roman" panose="02020603050405020304" pitchFamily="18" charset="0"/>
                <a:ea typeface="隶书" panose="02010509060101010101" pitchFamily="49" charset="-122"/>
              </a:endParaRPr>
            </a:p>
          </p:txBody>
        </p:sp>
        <p:sp>
          <p:nvSpPr>
            <p:cNvPr id="52258" name="Text Box 56">
              <a:extLst>
                <a:ext uri="{FF2B5EF4-FFF2-40B4-BE49-F238E27FC236}">
                  <a16:creationId xmlns:a16="http://schemas.microsoft.com/office/drawing/2014/main" id="{76884E46-51C2-44E0-B40C-81C6129D706E}"/>
                </a:ext>
              </a:extLst>
            </p:cNvPr>
            <p:cNvSpPr txBox="1">
              <a:spLocks noChangeAspect="1" noChangeArrowheads="1"/>
            </p:cNvSpPr>
            <p:nvPr/>
          </p:nvSpPr>
          <p:spPr bwMode="auto">
            <a:xfrm>
              <a:off x="4277" y="1296"/>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16</a:t>
              </a:r>
              <a:endParaRPr kumimoji="1" lang="zh-CN" altLang="en-US" sz="3200">
                <a:latin typeface="Times New Roman" panose="02020603050405020304" pitchFamily="18" charset="0"/>
                <a:ea typeface="隶书" panose="02010509060101010101" pitchFamily="49" charset="-122"/>
              </a:endParaRPr>
            </a:p>
          </p:txBody>
        </p:sp>
        <p:sp>
          <p:nvSpPr>
            <p:cNvPr id="52259" name="Text Box 57">
              <a:extLst>
                <a:ext uri="{FF2B5EF4-FFF2-40B4-BE49-F238E27FC236}">
                  <a16:creationId xmlns:a16="http://schemas.microsoft.com/office/drawing/2014/main" id="{41886D52-8D76-40B0-AA5C-8985B06649FE}"/>
                </a:ext>
              </a:extLst>
            </p:cNvPr>
            <p:cNvSpPr txBox="1">
              <a:spLocks noChangeAspect="1" noChangeArrowheads="1"/>
            </p:cNvSpPr>
            <p:nvPr/>
          </p:nvSpPr>
          <p:spPr bwMode="auto">
            <a:xfrm>
              <a:off x="3936" y="1872"/>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19</a:t>
              </a:r>
              <a:endParaRPr kumimoji="1" lang="zh-CN" altLang="en-US" sz="3200">
                <a:latin typeface="Times New Roman" panose="02020603050405020304" pitchFamily="18" charset="0"/>
                <a:ea typeface="隶书" panose="02010509060101010101" pitchFamily="49" charset="-122"/>
              </a:endParaRPr>
            </a:p>
          </p:txBody>
        </p:sp>
        <p:sp>
          <p:nvSpPr>
            <p:cNvPr id="52260" name="Text Box 58">
              <a:extLst>
                <a:ext uri="{FF2B5EF4-FFF2-40B4-BE49-F238E27FC236}">
                  <a16:creationId xmlns:a16="http://schemas.microsoft.com/office/drawing/2014/main" id="{FD4AA235-229B-4F2D-97A9-97AFE613431E}"/>
                </a:ext>
              </a:extLst>
            </p:cNvPr>
            <p:cNvSpPr txBox="1">
              <a:spLocks noChangeAspect="1" noChangeArrowheads="1"/>
            </p:cNvSpPr>
            <p:nvPr/>
          </p:nvSpPr>
          <p:spPr bwMode="auto">
            <a:xfrm>
              <a:off x="4470" y="1681"/>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21</a:t>
              </a:r>
              <a:endParaRPr kumimoji="1" lang="zh-CN" altLang="en-US" sz="3200">
                <a:latin typeface="Times New Roman" panose="02020603050405020304" pitchFamily="18" charset="0"/>
                <a:ea typeface="隶书" panose="02010509060101010101" pitchFamily="49" charset="-122"/>
              </a:endParaRPr>
            </a:p>
          </p:txBody>
        </p:sp>
        <p:sp>
          <p:nvSpPr>
            <p:cNvPr id="345147" name="Text Box 59">
              <a:extLst>
                <a:ext uri="{FF2B5EF4-FFF2-40B4-BE49-F238E27FC236}">
                  <a16:creationId xmlns:a16="http://schemas.microsoft.com/office/drawing/2014/main" id="{31698AFE-BE65-45CC-9D6B-18053A9AAD60}"/>
                </a:ext>
              </a:extLst>
            </p:cNvPr>
            <p:cNvSpPr txBox="1">
              <a:spLocks noChangeAspect="1" noChangeArrowheads="1"/>
            </p:cNvSpPr>
            <p:nvPr/>
          </p:nvSpPr>
          <p:spPr bwMode="auto">
            <a:xfrm>
              <a:off x="3889" y="3456"/>
              <a:ext cx="1528"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47" tIns="56473" rIns="112947" bIns="56473">
              <a:spAutoFit/>
            </a:bodyPr>
            <a:lstStyle/>
            <a:p>
              <a:pPr defTabSz="1128713" eaLnBrk="1" fontAlgn="auto" hangingPunct="1">
                <a:spcBef>
                  <a:spcPts val="0"/>
                </a:spcBef>
                <a:spcAft>
                  <a:spcPts val="0"/>
                </a:spcAft>
                <a:defRPr/>
              </a:pPr>
              <a:r>
                <a:rPr kumimoji="1" lang="zh-CN" altLang="en-US" sz="3600" b="1" dirty="0">
                  <a:solidFill>
                    <a:srgbClr val="CC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网络结构</a:t>
              </a:r>
              <a:endParaRPr kumimoji="1" lang="zh-CN" altLang="en-US" sz="3000" dirty="0">
                <a:latin typeface="华文仿宋" panose="02010600040101010101" pitchFamily="2" charset="-122"/>
                <a:ea typeface="华文仿宋" panose="02010600040101010101" pitchFamily="2" charset="-122"/>
              </a:endParaRPr>
            </a:p>
          </p:txBody>
        </p:sp>
      </p:grpSp>
      <p:sp>
        <p:nvSpPr>
          <p:cNvPr id="399390" name="Rectangle 30">
            <a:extLst>
              <a:ext uri="{FF2B5EF4-FFF2-40B4-BE49-F238E27FC236}">
                <a16:creationId xmlns:a16="http://schemas.microsoft.com/office/drawing/2014/main" id="{BE553C21-CF8B-42E7-BA82-8B5C5CC4E76D}"/>
              </a:ext>
            </a:extLst>
          </p:cNvPr>
          <p:cNvSpPr>
            <a:spLocks noChangeArrowheads="1"/>
          </p:cNvSpPr>
          <p:nvPr/>
        </p:nvSpPr>
        <p:spPr bwMode="auto">
          <a:xfrm>
            <a:off x="1908175" y="658813"/>
            <a:ext cx="5688013" cy="609600"/>
          </a:xfrm>
          <a:prstGeom prst="rect">
            <a:avLst/>
          </a:prstGeom>
          <a:noFill/>
          <a:ln w="9525">
            <a:noFill/>
            <a:miter lim="800000"/>
            <a:headEnd/>
            <a:tailEnd/>
          </a:ln>
          <a:effectLst/>
        </p:spPr>
        <p:txBody>
          <a:bodyPr lIns="112947" tIns="56473" rIns="112947" bIns="56473" anchor="ctr"/>
          <a:lstStyle/>
          <a:p>
            <a:pPr defTabSz="1128713" eaLnBrk="1" fontAlgn="auto" hangingPunct="1">
              <a:spcBef>
                <a:spcPts val="0"/>
              </a:spcBef>
              <a:spcAft>
                <a:spcPts val="0"/>
              </a:spcAft>
              <a:defRPr/>
            </a:pPr>
            <a:r>
              <a:rPr lang="zh-CN" altLang="en-US" sz="3200" b="1" u="sng" dirty="0">
                <a:solidFill>
                  <a:srgbClr val="0000CC"/>
                </a:solidFill>
                <a:effectLst>
                  <a:outerShdw blurRad="38100" dist="38100" dir="2700000" algn="tl">
                    <a:srgbClr val="C0C0C0"/>
                  </a:outerShdw>
                </a:effectLst>
                <a:latin typeface="Times New Roman" pitchFamily="18" charset="0"/>
                <a:ea typeface="仿宋_GB2312" pitchFamily="49" charset="-122"/>
              </a:rPr>
              <a:t>非线性结构</a:t>
            </a:r>
            <a:r>
              <a:rPr lang="en-US" altLang="zh-CN" sz="3200" b="1" u="sng" dirty="0">
                <a:solidFill>
                  <a:srgbClr val="0000CC"/>
                </a:solidFill>
                <a:effectLst>
                  <a:outerShdw blurRad="38100" dist="38100" dir="2700000" algn="tl">
                    <a:srgbClr val="C0C0C0"/>
                  </a:outerShdw>
                </a:effectLst>
                <a:latin typeface="Times New Roman" pitchFamily="18" charset="0"/>
                <a:ea typeface="仿宋_GB2312" pitchFamily="49" charset="-122"/>
              </a:rPr>
              <a:t>——</a:t>
            </a:r>
            <a:r>
              <a:rPr lang="zh-CN" altLang="en-US" sz="3200" b="1" u="sng" dirty="0">
                <a:solidFill>
                  <a:srgbClr val="0000CC"/>
                </a:solidFill>
                <a:effectLst>
                  <a:outerShdw blurRad="38100" dist="38100" dir="2700000" algn="tl">
                    <a:srgbClr val="C0C0C0"/>
                  </a:outerShdw>
                </a:effectLst>
                <a:latin typeface="Times New Roman" pitchFamily="18" charset="0"/>
                <a:ea typeface="仿宋_GB2312" pitchFamily="49" charset="-122"/>
              </a:rPr>
              <a:t>网状结构</a:t>
            </a:r>
            <a:endParaRPr lang="zh-CN" altLang="en-US" sz="3600" dirty="0">
              <a:solidFill>
                <a:srgbClr val="0000CC"/>
              </a:solidFill>
              <a:latin typeface="Times New Roman" pitchFamily="18" charset="0"/>
              <a:ea typeface="隶书" pitchFamily="49"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a:extLst>
              <a:ext uri="{FF2B5EF4-FFF2-40B4-BE49-F238E27FC236}">
                <a16:creationId xmlns:a16="http://schemas.microsoft.com/office/drawing/2014/main" id="{DC3C98E9-CBFB-4B5A-B71D-750DB9151961}"/>
              </a:ext>
            </a:extLst>
          </p:cNvPr>
          <p:cNvSpPr/>
          <p:nvPr/>
        </p:nvSpPr>
        <p:spPr>
          <a:xfrm>
            <a:off x="2411760" y="2132856"/>
            <a:ext cx="2952328" cy="331236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30">
            <a:extLst>
              <a:ext uri="{FF2B5EF4-FFF2-40B4-BE49-F238E27FC236}">
                <a16:creationId xmlns:a16="http://schemas.microsoft.com/office/drawing/2014/main" id="{2ACC8833-529B-487F-BF9E-14FA7B9112EA}"/>
              </a:ext>
            </a:extLst>
          </p:cNvPr>
          <p:cNvSpPr>
            <a:spLocks noChangeArrowheads="1"/>
          </p:cNvSpPr>
          <p:nvPr/>
        </p:nvSpPr>
        <p:spPr bwMode="auto">
          <a:xfrm>
            <a:off x="1908175" y="658813"/>
            <a:ext cx="5688013" cy="609600"/>
          </a:xfrm>
          <a:prstGeom prst="rect">
            <a:avLst/>
          </a:prstGeom>
          <a:noFill/>
          <a:ln w="9525">
            <a:noFill/>
            <a:miter lim="800000"/>
            <a:headEnd/>
            <a:tailEnd/>
          </a:ln>
          <a:effectLst/>
        </p:spPr>
        <p:txBody>
          <a:bodyPr lIns="112947" tIns="56473" rIns="112947" bIns="56473" anchor="ctr"/>
          <a:lstStyle/>
          <a:p>
            <a:pPr defTabSz="1128713" eaLnBrk="1" fontAlgn="auto" hangingPunct="1">
              <a:spcBef>
                <a:spcPts val="0"/>
              </a:spcBef>
              <a:spcAft>
                <a:spcPts val="0"/>
              </a:spcAft>
              <a:defRPr/>
            </a:pPr>
            <a:r>
              <a:rPr lang="zh-CN" altLang="en-US" sz="3200" b="1" u="sng" dirty="0">
                <a:solidFill>
                  <a:srgbClr val="0000CC"/>
                </a:solidFill>
                <a:effectLst>
                  <a:outerShdw blurRad="38100" dist="38100" dir="2700000" algn="tl">
                    <a:srgbClr val="C0C0C0"/>
                  </a:outerShdw>
                </a:effectLst>
                <a:latin typeface="Times New Roman" pitchFamily="18" charset="0"/>
                <a:ea typeface="仿宋_GB2312" pitchFamily="49" charset="-122"/>
              </a:rPr>
              <a:t>其他 </a:t>
            </a:r>
            <a:r>
              <a:rPr lang="en-US" altLang="zh-CN" sz="3200" b="1" dirty="0">
                <a:solidFill>
                  <a:srgbClr val="0000CC"/>
                </a:solidFill>
                <a:effectLst>
                  <a:outerShdw blurRad="38100" dist="38100" dir="2700000" algn="tl">
                    <a:srgbClr val="C0C0C0"/>
                  </a:outerShdw>
                </a:effectLst>
                <a:latin typeface="Times New Roman" pitchFamily="18" charset="0"/>
                <a:ea typeface="仿宋_GB2312" pitchFamily="49" charset="-122"/>
              </a:rPr>
              <a:t>——</a:t>
            </a:r>
            <a:r>
              <a:rPr lang="zh-CN" altLang="en-US" sz="3200" b="1" dirty="0">
                <a:solidFill>
                  <a:srgbClr val="0000CC"/>
                </a:solidFill>
                <a:effectLst>
                  <a:outerShdw blurRad="38100" dist="38100" dir="2700000" algn="tl">
                    <a:srgbClr val="C0C0C0"/>
                  </a:outerShdw>
                </a:effectLst>
                <a:latin typeface="Times New Roman" pitchFamily="18" charset="0"/>
                <a:ea typeface="仿宋_GB2312" pitchFamily="49" charset="-122"/>
              </a:rPr>
              <a:t>（松散结构）</a:t>
            </a:r>
            <a:endParaRPr lang="zh-CN" altLang="en-US" sz="3600" dirty="0">
              <a:solidFill>
                <a:srgbClr val="0000CC"/>
              </a:solidFill>
              <a:latin typeface="Times New Roman" pitchFamily="18" charset="0"/>
              <a:ea typeface="隶书" pitchFamily="49" charset="-122"/>
            </a:endParaRPr>
          </a:p>
        </p:txBody>
      </p:sp>
      <p:sp>
        <p:nvSpPr>
          <p:cNvPr id="10" name="Text Box 94">
            <a:extLst>
              <a:ext uri="{FF2B5EF4-FFF2-40B4-BE49-F238E27FC236}">
                <a16:creationId xmlns:a16="http://schemas.microsoft.com/office/drawing/2014/main" id="{DD2C4927-F5BA-4865-A2B4-C5290A1B2635}"/>
              </a:ext>
            </a:extLst>
          </p:cNvPr>
          <p:cNvSpPr txBox="1">
            <a:spLocks noChangeArrowheads="1"/>
          </p:cNvSpPr>
          <p:nvPr/>
        </p:nvSpPr>
        <p:spPr bwMode="auto">
          <a:xfrm>
            <a:off x="4211960" y="2797524"/>
            <a:ext cx="505813"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dirty="0">
                <a:solidFill>
                  <a:srgbClr val="C00000"/>
                </a:solidFill>
                <a:latin typeface="Arial" panose="020B0604020202020204" pitchFamily="34" charset="0"/>
                <a:ea typeface="隶书" panose="02010509060101010101" pitchFamily="49" charset="-122"/>
              </a:rPr>
              <a:t>4</a:t>
            </a:r>
            <a:endParaRPr kumimoji="1" lang="zh-CN" altLang="en-US" sz="2400" dirty="0">
              <a:solidFill>
                <a:srgbClr val="C00000"/>
              </a:solidFill>
              <a:latin typeface="Times New Roman" panose="02020603050405020304" pitchFamily="18" charset="0"/>
              <a:ea typeface="隶书" panose="02010509060101010101" pitchFamily="49" charset="-122"/>
            </a:endParaRPr>
          </a:p>
        </p:txBody>
      </p:sp>
      <p:sp>
        <p:nvSpPr>
          <p:cNvPr id="11" name="Text Box 95">
            <a:extLst>
              <a:ext uri="{FF2B5EF4-FFF2-40B4-BE49-F238E27FC236}">
                <a16:creationId xmlns:a16="http://schemas.microsoft.com/office/drawing/2014/main" id="{92A95464-1BFD-4E68-9E21-39962613D404}"/>
              </a:ext>
            </a:extLst>
          </p:cNvPr>
          <p:cNvSpPr txBox="1">
            <a:spLocks noChangeArrowheads="1"/>
          </p:cNvSpPr>
          <p:nvPr/>
        </p:nvSpPr>
        <p:spPr bwMode="auto">
          <a:xfrm>
            <a:off x="3188041" y="4365104"/>
            <a:ext cx="391653"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C00000"/>
                </a:solidFill>
                <a:latin typeface="Arial" panose="020B0604020202020204" pitchFamily="34" charset="0"/>
                <a:ea typeface="隶书" panose="02010509060101010101" pitchFamily="49" charset="-122"/>
              </a:rPr>
              <a:t>5</a:t>
            </a:r>
          </a:p>
        </p:txBody>
      </p:sp>
      <p:sp>
        <p:nvSpPr>
          <p:cNvPr id="12" name="Text Box 96">
            <a:extLst>
              <a:ext uri="{FF2B5EF4-FFF2-40B4-BE49-F238E27FC236}">
                <a16:creationId xmlns:a16="http://schemas.microsoft.com/office/drawing/2014/main" id="{47430B1B-3157-4ACF-B65A-2B0218DB06CE}"/>
              </a:ext>
            </a:extLst>
          </p:cNvPr>
          <p:cNvSpPr txBox="1">
            <a:spLocks noChangeArrowheads="1"/>
          </p:cNvSpPr>
          <p:nvPr/>
        </p:nvSpPr>
        <p:spPr bwMode="auto">
          <a:xfrm>
            <a:off x="4299372" y="4582940"/>
            <a:ext cx="391654"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dirty="0">
                <a:solidFill>
                  <a:srgbClr val="C00000"/>
                </a:solidFill>
                <a:latin typeface="Arial" panose="020B0604020202020204" pitchFamily="34" charset="0"/>
                <a:ea typeface="隶书" panose="02010509060101010101" pitchFamily="49" charset="-122"/>
              </a:rPr>
              <a:t>6</a:t>
            </a:r>
          </a:p>
        </p:txBody>
      </p:sp>
      <p:sp>
        <p:nvSpPr>
          <p:cNvPr id="13" name="Text Box 98">
            <a:extLst>
              <a:ext uri="{FF2B5EF4-FFF2-40B4-BE49-F238E27FC236}">
                <a16:creationId xmlns:a16="http://schemas.microsoft.com/office/drawing/2014/main" id="{0DB28109-9AE7-4037-8D2F-6EBA8EC22512}"/>
              </a:ext>
            </a:extLst>
          </p:cNvPr>
          <p:cNvSpPr txBox="1">
            <a:spLocks noChangeArrowheads="1"/>
          </p:cNvSpPr>
          <p:nvPr/>
        </p:nvSpPr>
        <p:spPr bwMode="auto">
          <a:xfrm>
            <a:off x="2771800" y="3717032"/>
            <a:ext cx="360040" cy="400110"/>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dirty="0">
                <a:solidFill>
                  <a:srgbClr val="C00000"/>
                </a:solidFill>
                <a:latin typeface="Arial" panose="020B0604020202020204" pitchFamily="34" charset="0"/>
                <a:ea typeface="隶书" panose="02010509060101010101" pitchFamily="49" charset="-122"/>
              </a:rPr>
              <a:t>2</a:t>
            </a:r>
            <a:endParaRPr kumimoji="1" lang="zh-CN" altLang="en-US" sz="3200" dirty="0">
              <a:solidFill>
                <a:srgbClr val="C00000"/>
              </a:solidFill>
              <a:latin typeface="Times New Roman" panose="02020603050405020304" pitchFamily="18" charset="0"/>
              <a:ea typeface="隶书" panose="02010509060101010101" pitchFamily="49" charset="-122"/>
            </a:endParaRPr>
          </a:p>
        </p:txBody>
      </p:sp>
      <p:sp>
        <p:nvSpPr>
          <p:cNvPr id="14" name="Text Box 99">
            <a:extLst>
              <a:ext uri="{FF2B5EF4-FFF2-40B4-BE49-F238E27FC236}">
                <a16:creationId xmlns:a16="http://schemas.microsoft.com/office/drawing/2014/main" id="{546639E2-B622-4733-B6F3-C1D261EA6B33}"/>
              </a:ext>
            </a:extLst>
          </p:cNvPr>
          <p:cNvSpPr txBox="1">
            <a:spLocks noChangeArrowheads="1"/>
          </p:cNvSpPr>
          <p:nvPr/>
        </p:nvSpPr>
        <p:spPr bwMode="auto">
          <a:xfrm>
            <a:off x="4448413" y="3580623"/>
            <a:ext cx="391654"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C00000"/>
                </a:solidFill>
                <a:latin typeface="Arial" panose="020B0604020202020204" pitchFamily="34" charset="0"/>
                <a:ea typeface="隶书" panose="02010509060101010101" pitchFamily="49" charset="-122"/>
              </a:rPr>
              <a:t>3</a:t>
            </a:r>
            <a:endParaRPr kumimoji="1" lang="zh-CN" altLang="en-US" sz="2400">
              <a:solidFill>
                <a:srgbClr val="C00000"/>
              </a:solidFill>
              <a:latin typeface="Times New Roman" panose="02020603050405020304" pitchFamily="18" charset="0"/>
              <a:ea typeface="隶书" panose="02010509060101010101" pitchFamily="49" charset="-122"/>
            </a:endParaRPr>
          </a:p>
        </p:txBody>
      </p:sp>
      <p:sp>
        <p:nvSpPr>
          <p:cNvPr id="15" name="Text Box 101">
            <a:extLst>
              <a:ext uri="{FF2B5EF4-FFF2-40B4-BE49-F238E27FC236}">
                <a16:creationId xmlns:a16="http://schemas.microsoft.com/office/drawing/2014/main" id="{836F96A7-D08D-4E6F-A574-E83A07F44435}"/>
              </a:ext>
            </a:extLst>
          </p:cNvPr>
          <p:cNvSpPr txBox="1">
            <a:spLocks noChangeArrowheads="1"/>
          </p:cNvSpPr>
          <p:nvPr/>
        </p:nvSpPr>
        <p:spPr bwMode="auto">
          <a:xfrm>
            <a:off x="3203848" y="2797524"/>
            <a:ext cx="360040" cy="400110"/>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dirty="0">
                <a:solidFill>
                  <a:srgbClr val="C00000"/>
                </a:solidFill>
                <a:latin typeface="Arial" panose="020B0604020202020204" pitchFamily="34" charset="0"/>
                <a:ea typeface="隶书" panose="02010509060101010101" pitchFamily="49" charset="-122"/>
              </a:rPr>
              <a:t>1</a:t>
            </a:r>
            <a:endParaRPr kumimoji="1" lang="zh-CN" altLang="en-US" sz="3200" dirty="0">
              <a:solidFill>
                <a:srgbClr val="C00000"/>
              </a:solidFill>
              <a:latin typeface="Times New Roman" panose="02020603050405020304" pitchFamily="18" charset="0"/>
              <a:ea typeface="隶书" panose="02010509060101010101" pitchFamily="49" charset="-122"/>
            </a:endParaRPr>
          </a:p>
        </p:txBody>
      </p:sp>
      <p:sp>
        <p:nvSpPr>
          <p:cNvPr id="23" name="Text Box 7">
            <a:extLst>
              <a:ext uri="{FF2B5EF4-FFF2-40B4-BE49-F238E27FC236}">
                <a16:creationId xmlns:a16="http://schemas.microsoft.com/office/drawing/2014/main" id="{6F013581-1FBD-47E7-8544-7E515D2FF5C3}"/>
              </a:ext>
            </a:extLst>
          </p:cNvPr>
          <p:cNvSpPr txBox="1">
            <a:spLocks noChangeAspect="1" noChangeArrowheads="1"/>
          </p:cNvSpPr>
          <p:nvPr/>
        </p:nvSpPr>
        <p:spPr bwMode="auto">
          <a:xfrm>
            <a:off x="2987824" y="5866858"/>
            <a:ext cx="2520280" cy="66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2947" tIns="56473" rIns="112947" bIns="56473">
            <a:spAutoFit/>
          </a:bodyPr>
          <a:lstStyle/>
          <a:p>
            <a:pPr defTabSz="1128713" eaLnBrk="1" fontAlgn="auto" hangingPunct="1">
              <a:spcBef>
                <a:spcPts val="0"/>
              </a:spcBef>
              <a:spcAft>
                <a:spcPts val="0"/>
              </a:spcAft>
              <a:defRPr/>
            </a:pPr>
            <a:r>
              <a:rPr kumimoji="1" lang="zh-CN" altLang="en-US" sz="3600" b="1" dirty="0">
                <a:solidFill>
                  <a:srgbClr val="CC0000"/>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集合结构</a:t>
            </a:r>
            <a:endParaRPr kumimoji="1" lang="zh-CN" altLang="en-US" sz="30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32800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ABE07B1D-7877-4F56-941E-F9A5E6A86275}"/>
              </a:ext>
            </a:extLst>
          </p:cNvPr>
          <p:cNvSpPr>
            <a:spLocks noChangeArrowheads="1"/>
          </p:cNvSpPr>
          <p:nvPr/>
        </p:nvSpPr>
        <p:spPr bwMode="auto">
          <a:xfrm>
            <a:off x="395288" y="533400"/>
            <a:ext cx="7772400" cy="7620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600">
                <a:effectLst>
                  <a:outerShdw blurRad="38100" dist="38100" dir="2700000" algn="tl">
                    <a:srgbClr val="C0C0C0"/>
                  </a:outerShdw>
                </a:effectLst>
                <a:latin typeface="幼圆" pitchFamily="49" charset="-122"/>
                <a:ea typeface="幼圆" pitchFamily="49" charset="-122"/>
              </a:rPr>
              <a:t>§1.2 </a:t>
            </a:r>
            <a:r>
              <a:rPr lang="zh-CN" altLang="en-US" sz="3600" b="1">
                <a:effectLst>
                  <a:outerShdw blurRad="38100" dist="38100" dir="2700000" algn="tl">
                    <a:srgbClr val="C0C0C0"/>
                  </a:outerShdw>
                </a:effectLst>
                <a:latin typeface="幼圆" pitchFamily="49" charset="-122"/>
                <a:ea typeface="幼圆" pitchFamily="49" charset="-122"/>
              </a:rPr>
              <a:t>数据结构的抽象形式</a:t>
            </a:r>
            <a:endParaRPr lang="en-US" altLang="zh-CN" sz="3600" b="1">
              <a:effectLst>
                <a:outerShdw blurRad="38100" dist="38100" dir="2700000" algn="tl">
                  <a:srgbClr val="C0C0C0"/>
                </a:outerShdw>
              </a:effectLst>
              <a:latin typeface="幼圆" pitchFamily="49" charset="-122"/>
              <a:ea typeface="幼圆" pitchFamily="49" charset="-122"/>
            </a:endParaRPr>
          </a:p>
        </p:txBody>
      </p:sp>
      <p:sp>
        <p:nvSpPr>
          <p:cNvPr id="332803" name="Rectangle 3">
            <a:extLst>
              <a:ext uri="{FF2B5EF4-FFF2-40B4-BE49-F238E27FC236}">
                <a16:creationId xmlns:a16="http://schemas.microsoft.com/office/drawing/2014/main" id="{C4B6B2D7-F3DB-4C33-8C48-BFEE47E32B2E}"/>
              </a:ext>
            </a:extLst>
          </p:cNvPr>
          <p:cNvSpPr>
            <a:spLocks noChangeArrowheads="1"/>
          </p:cNvSpPr>
          <p:nvPr/>
        </p:nvSpPr>
        <p:spPr bwMode="auto">
          <a:xfrm>
            <a:off x="609600" y="1676400"/>
            <a:ext cx="8229600" cy="2057400"/>
          </a:xfrm>
          <a:prstGeom prst="rect">
            <a:avLst/>
          </a:prstGeom>
          <a:noFill/>
          <a:ln w="9525">
            <a:noFill/>
            <a:miter lim="800000"/>
            <a:headEnd/>
            <a:tailEnd/>
          </a:ln>
          <a:effectLst/>
        </p:spPr>
        <p:txBody>
          <a:bodyPr lIns="113731" tIns="56866" rIns="113731" bIns="56866"/>
          <a:lstStyle/>
          <a:p>
            <a:pPr marL="342900" indent="-342900" defTabSz="915988" eaLnBrk="1" fontAlgn="auto" hangingPunct="1">
              <a:spcBef>
                <a:spcPct val="20000"/>
              </a:spcBef>
              <a:spcAft>
                <a:spcPts val="0"/>
              </a:spcAft>
              <a:buClr>
                <a:schemeClr val="tx1"/>
              </a:buClr>
              <a:buSzPct val="110000"/>
              <a:buFont typeface="Geneva" charset="0"/>
              <a:buChar char="•"/>
              <a:defRPr/>
            </a:pPr>
            <a:r>
              <a:rPr lang="en-US" altLang="zh-CN" sz="36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C</a:t>
            </a:r>
            <a:r>
              <a:rPr lang="zh-CN" altLang="zh-CN" sz="36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语言中的数据类型</a:t>
            </a:r>
          </a:p>
          <a:p>
            <a:pPr marL="342900" indent="-342900" defTabSz="915988" eaLnBrk="1" fontAlgn="auto" hangingPunct="1">
              <a:spcBef>
                <a:spcPct val="20000"/>
              </a:spcBef>
              <a:spcAft>
                <a:spcPts val="0"/>
              </a:spcAft>
              <a:buClr>
                <a:schemeClr val="tx1"/>
              </a:buClr>
              <a:buSzPct val="110000"/>
              <a:buFont typeface="Geneva" charset="0"/>
              <a:buNone/>
              <a:defRPr/>
            </a:pPr>
            <a:r>
              <a:rPr lang="zh-CN" altLang="zh-CN" sz="3600" b="1" dirty="0">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lang="en-US" altLang="zh-CN" sz="3600" b="1" dirty="0">
                <a:solidFill>
                  <a:srgbClr val="0000FF"/>
                </a:solidFill>
                <a:effectLst>
                  <a:outerShdw blurRad="38100" dist="38100" dir="2700000" algn="tl">
                    <a:srgbClr val="C0C0C0"/>
                  </a:outerShdw>
                </a:effectLst>
                <a:latin typeface="华文仿宋" panose="02010600040101010101" pitchFamily="2" charset="-122"/>
                <a:ea typeface="华文仿宋" panose="02010600040101010101" pitchFamily="2" charset="-122"/>
              </a:rPr>
              <a:t>char     int     float     double   void</a:t>
            </a:r>
            <a:endParaRPr lang="en-US" altLang="zh-CN" sz="3600" b="1" dirty="0">
              <a:effectLst>
                <a:outerShdw blurRad="38100" dist="38100" dir="2700000" algn="tl">
                  <a:srgbClr val="C0C0C0"/>
                </a:outerShdw>
              </a:effectLst>
              <a:latin typeface="华文仿宋" panose="02010600040101010101" pitchFamily="2" charset="-122"/>
              <a:ea typeface="华文仿宋" panose="02010600040101010101" pitchFamily="2" charset="-122"/>
            </a:endParaRPr>
          </a:p>
          <a:p>
            <a:pPr marL="342900" indent="-342900" defTabSz="915988" eaLnBrk="1" fontAlgn="auto" hangingPunct="1">
              <a:spcBef>
                <a:spcPct val="20000"/>
              </a:spcBef>
              <a:spcAft>
                <a:spcPts val="0"/>
              </a:spcAft>
              <a:buClr>
                <a:schemeClr val="tx1"/>
              </a:buClr>
              <a:buSzPct val="110000"/>
              <a:buFont typeface="Geneva" charset="0"/>
              <a:buNone/>
              <a:defRPr/>
            </a:pPr>
            <a:r>
              <a:rPr lang="en-US" altLang="zh-CN" sz="3600" b="1" dirty="0">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lang="zh-CN" altLang="en-US" sz="3600" b="1" dirty="0">
                <a:effectLst>
                  <a:outerShdw blurRad="38100" dist="38100" dir="2700000" algn="tl">
                    <a:srgbClr val="C0C0C0"/>
                  </a:outerShdw>
                </a:effectLst>
                <a:latin typeface="华文仿宋" panose="02010600040101010101" pitchFamily="2" charset="-122"/>
                <a:ea typeface="华文仿宋" panose="02010600040101010101" pitchFamily="2" charset="-122"/>
              </a:rPr>
              <a:t>字符型 整型 浮点型 双精度型 无值</a:t>
            </a:r>
            <a:endParaRPr lang="zh-CN" altLang="en-US" sz="4100" b="1" dirty="0">
              <a:latin typeface="华文仿宋" panose="02010600040101010101" pitchFamily="2" charset="-122"/>
              <a:ea typeface="华文仿宋" panose="02010600040101010101" pitchFamily="2" charset="-122"/>
            </a:endParaRPr>
          </a:p>
        </p:txBody>
      </p:sp>
      <p:sp>
        <p:nvSpPr>
          <p:cNvPr id="332805" name="Text Box 5">
            <a:extLst>
              <a:ext uri="{FF2B5EF4-FFF2-40B4-BE49-F238E27FC236}">
                <a16:creationId xmlns:a16="http://schemas.microsoft.com/office/drawing/2014/main" id="{DC715628-BD43-4F3F-88C0-AD30CCF0B457}"/>
              </a:ext>
            </a:extLst>
          </p:cNvPr>
          <p:cNvSpPr txBox="1">
            <a:spLocks noChangeArrowheads="1"/>
          </p:cNvSpPr>
          <p:nvPr/>
        </p:nvSpPr>
        <p:spPr bwMode="auto">
          <a:xfrm>
            <a:off x="685800" y="3886200"/>
            <a:ext cx="7924800" cy="2362200"/>
          </a:xfrm>
          <a:prstGeom prst="rect">
            <a:avLst/>
          </a:prstGeom>
          <a:noFill/>
          <a:ln w="12700">
            <a:noFill/>
            <a:miter lim="800000"/>
            <a:headEnd/>
            <a:tailEnd/>
          </a:ln>
          <a:effectLst/>
        </p:spPr>
        <p:txBody>
          <a:bodyPr lIns="90623" tIns="44517" rIns="90623" bIns="44517">
            <a:spAutoFit/>
          </a:bodyPr>
          <a:lstStyle/>
          <a:p>
            <a:pPr eaLnBrk="1" fontAlgn="auto" hangingPunct="1">
              <a:spcBef>
                <a:spcPct val="20000"/>
              </a:spcBef>
              <a:spcAft>
                <a:spcPts val="0"/>
              </a:spcAft>
              <a:buClr>
                <a:schemeClr val="tx1"/>
              </a:buClr>
              <a:buSzPct val="110000"/>
              <a:buFont typeface="Geneva" charset="0"/>
              <a:buChar char="•"/>
              <a:defRPr/>
            </a:pPr>
            <a:r>
              <a:rPr lang="zh-CN" altLang="en-US" sz="3600" b="1">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 数据类型</a:t>
            </a:r>
            <a:r>
              <a:rPr lang="zh-CN" altLang="en-US" sz="4100" b="1">
                <a:effectLst>
                  <a:outerShdw blurRad="38100" dist="38100" dir="2700000" algn="tl">
                    <a:srgbClr val="C0C0C0"/>
                  </a:outerShdw>
                </a:effectLst>
                <a:latin typeface="华文仿宋" panose="02010600040101010101" pitchFamily="2" charset="-122"/>
                <a:ea typeface="华文仿宋" panose="02010600040101010101" pitchFamily="2" charset="-122"/>
              </a:rPr>
              <a:t>                                                                   </a:t>
            </a:r>
            <a:br>
              <a:rPr lang="zh-CN" altLang="en-US" sz="4100" b="1">
                <a:effectLst>
                  <a:outerShdw blurRad="38100" dist="38100" dir="2700000" algn="tl">
                    <a:srgbClr val="C0C0C0"/>
                  </a:outerShdw>
                </a:effectLst>
                <a:latin typeface="华文仿宋" panose="02010600040101010101" pitchFamily="2" charset="-122"/>
                <a:ea typeface="华文仿宋" panose="02010600040101010101" pitchFamily="2" charset="-122"/>
              </a:rPr>
            </a:br>
            <a:r>
              <a:rPr lang="zh-CN" altLang="en-US" sz="3600" b="1">
                <a:solidFill>
                  <a:srgbClr val="0000FF"/>
                </a:solidFill>
                <a:effectLst>
                  <a:outerShdw blurRad="38100" dist="38100" dir="2700000" algn="tl">
                    <a:srgbClr val="C0C0C0"/>
                  </a:outerShdw>
                </a:effectLst>
                <a:latin typeface="华文仿宋" panose="02010600040101010101" pitchFamily="2" charset="-122"/>
                <a:ea typeface="华文仿宋" panose="02010600040101010101" pitchFamily="2" charset="-122"/>
              </a:rPr>
              <a:t>定义：</a:t>
            </a:r>
            <a:r>
              <a:rPr lang="zh-CN" altLang="en-US" sz="3600" b="1">
                <a:effectLst>
                  <a:outerShdw blurRad="38100" dist="38100" dir="2700000" algn="tl">
                    <a:srgbClr val="C0C0C0"/>
                  </a:outerShdw>
                </a:effectLst>
                <a:latin typeface="华文仿宋" panose="02010600040101010101" pitchFamily="2" charset="-122"/>
                <a:ea typeface="华文仿宋" panose="02010600040101010101" pitchFamily="2" charset="-122"/>
              </a:rPr>
              <a:t>一组性质相同的</a:t>
            </a:r>
            <a:r>
              <a:rPr lang="zh-CN" altLang="en-US" sz="3600" b="1">
                <a:solidFill>
                  <a:srgbClr val="0000CC"/>
                </a:solidFill>
                <a:effectLst>
                  <a:outerShdw blurRad="38100" dist="38100" dir="2700000" algn="tl">
                    <a:srgbClr val="C0C0C0"/>
                  </a:outerShdw>
                </a:effectLst>
                <a:latin typeface="华文仿宋" panose="02010600040101010101" pitchFamily="2" charset="-122"/>
                <a:ea typeface="华文仿宋" panose="02010600040101010101" pitchFamily="2" charset="-122"/>
              </a:rPr>
              <a:t>值的集合</a:t>
            </a:r>
            <a:r>
              <a:rPr lang="zh-CN" altLang="en-US" sz="3600" b="1">
                <a:effectLst>
                  <a:outerShdw blurRad="38100" dist="38100" dir="2700000" algn="tl">
                    <a:srgbClr val="C0C0C0"/>
                  </a:outerShdw>
                </a:effectLst>
                <a:latin typeface="华文仿宋" panose="02010600040101010101" pitchFamily="2" charset="-122"/>
                <a:ea typeface="华文仿宋" panose="02010600040101010101" pitchFamily="2" charset="-122"/>
              </a:rPr>
              <a:t>, 以及定义于这个值集合上的</a:t>
            </a:r>
            <a:r>
              <a:rPr lang="zh-CN" altLang="en-US" sz="3600" b="1">
                <a:solidFill>
                  <a:srgbClr val="0000CC"/>
                </a:solidFill>
                <a:effectLst>
                  <a:outerShdw blurRad="38100" dist="38100" dir="2700000" algn="tl">
                    <a:srgbClr val="C0C0C0"/>
                  </a:outerShdw>
                </a:effectLst>
                <a:latin typeface="华文仿宋" panose="02010600040101010101" pitchFamily="2" charset="-122"/>
                <a:ea typeface="华文仿宋" panose="02010600040101010101" pitchFamily="2" charset="-122"/>
              </a:rPr>
              <a:t>一组操作</a:t>
            </a:r>
            <a:r>
              <a:rPr lang="zh-CN" altLang="en-US" sz="3600" b="1">
                <a:effectLst>
                  <a:outerShdw blurRad="38100" dist="38100" dir="2700000" algn="tl">
                    <a:srgbClr val="C0C0C0"/>
                  </a:outerShdw>
                </a:effectLst>
                <a:latin typeface="华文仿宋" panose="02010600040101010101" pitchFamily="2" charset="-122"/>
                <a:ea typeface="华文仿宋" panose="02010600040101010101" pitchFamily="2" charset="-122"/>
              </a:rPr>
              <a:t>的总称.</a:t>
            </a:r>
            <a:endParaRPr lang="zh-CN" altLang="en-US" sz="2400">
              <a:latin typeface="华文仿宋" panose="02010600040101010101" pitchFamily="2" charset="-122"/>
              <a:ea typeface="华文仿宋" panose="02010600040101010101"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D4FCCD4B-80D0-4BC4-B374-B66FBA6E52F5}"/>
              </a:ext>
            </a:extLst>
          </p:cNvPr>
          <p:cNvSpPr txBox="1">
            <a:spLocks noChangeArrowheads="1"/>
          </p:cNvSpPr>
          <p:nvPr/>
        </p:nvSpPr>
        <p:spPr bwMode="auto">
          <a:xfrm>
            <a:off x="838200" y="1676400"/>
            <a:ext cx="7559675"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40000"/>
              </a:lnSpc>
            </a:pPr>
            <a:r>
              <a:rPr kumimoji="1" lang="zh-CN" altLang="en-US" sz="3600" dirty="0">
                <a:latin typeface="华文仿宋" panose="02010600040101010101" pitchFamily="2" charset="-122"/>
                <a:ea typeface="华文仿宋" panose="02010600040101010101" pitchFamily="2" charset="-122"/>
              </a:rPr>
              <a:t>  </a:t>
            </a:r>
            <a:r>
              <a:rPr kumimoji="1" lang="zh-CN" altLang="en-US" sz="3600" b="1" dirty="0">
                <a:latin typeface="华文仿宋" panose="02010600040101010101" pitchFamily="2" charset="-122"/>
                <a:ea typeface="华文仿宋" panose="02010600040101010101" pitchFamily="2" charset="-122"/>
              </a:rPr>
              <a:t>不同类型的变量，其所能取的</a:t>
            </a:r>
            <a:r>
              <a:rPr kumimoji="1" lang="zh-CN" altLang="en-US" sz="3600" b="1" dirty="0">
                <a:solidFill>
                  <a:srgbClr val="0000CC"/>
                </a:solidFill>
                <a:latin typeface="华文仿宋" panose="02010600040101010101" pitchFamily="2" charset="-122"/>
                <a:ea typeface="华文仿宋" panose="02010600040101010101" pitchFamily="2" charset="-122"/>
              </a:rPr>
              <a:t>值的范围</a:t>
            </a:r>
            <a:r>
              <a:rPr kumimoji="1" lang="zh-CN" altLang="en-US" sz="3600" b="1" dirty="0">
                <a:latin typeface="华文仿宋" panose="02010600040101010101" pitchFamily="2" charset="-122"/>
                <a:ea typeface="华文仿宋" panose="02010600040101010101" pitchFamily="2" charset="-122"/>
              </a:rPr>
              <a:t>不同，所能</a:t>
            </a:r>
            <a:r>
              <a:rPr kumimoji="1" lang="zh-CN" altLang="en-US" sz="3600" b="1" dirty="0">
                <a:solidFill>
                  <a:srgbClr val="0000CC"/>
                </a:solidFill>
                <a:latin typeface="华文仿宋" panose="02010600040101010101" pitchFamily="2" charset="-122"/>
                <a:ea typeface="华文仿宋" panose="02010600040101010101" pitchFamily="2" charset="-122"/>
              </a:rPr>
              <a:t>进行的操作</a:t>
            </a:r>
            <a:r>
              <a:rPr kumimoji="1" lang="zh-CN" altLang="en-US" sz="3600" b="1" dirty="0">
                <a:latin typeface="华文仿宋" panose="02010600040101010101" pitchFamily="2" charset="-122"/>
                <a:ea typeface="华文仿宋" panose="02010600040101010101" pitchFamily="2" charset="-122"/>
              </a:rPr>
              <a:t>不同</a:t>
            </a:r>
            <a:r>
              <a:rPr kumimoji="1" lang="zh-CN" altLang="en-US" sz="3600" dirty="0">
                <a:latin typeface="华文仿宋" panose="02010600040101010101" pitchFamily="2" charset="-122"/>
                <a:ea typeface="华文仿宋" panose="02010600040101010101" pitchFamily="2" charset="-122"/>
              </a:rPr>
              <a:t>。</a:t>
            </a:r>
          </a:p>
        </p:txBody>
      </p:sp>
      <p:sp>
        <p:nvSpPr>
          <p:cNvPr id="54275" name="Text Box 3">
            <a:extLst>
              <a:ext uri="{FF2B5EF4-FFF2-40B4-BE49-F238E27FC236}">
                <a16:creationId xmlns:a16="http://schemas.microsoft.com/office/drawing/2014/main" id="{177D44B9-B964-4B93-8D07-2CCAD4902418}"/>
              </a:ext>
            </a:extLst>
          </p:cNvPr>
          <p:cNvSpPr txBox="1">
            <a:spLocks noChangeArrowheads="1"/>
          </p:cNvSpPr>
          <p:nvPr/>
        </p:nvSpPr>
        <p:spPr bwMode="auto">
          <a:xfrm>
            <a:off x="838200" y="3654425"/>
            <a:ext cx="79248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kumimoji="1" lang="zh-CN" altLang="en-US" sz="3600" b="1">
                <a:latin typeface="Times New Roman" panose="02020603050405020304" pitchFamily="18" charset="0"/>
                <a:ea typeface="宋体" panose="02010600030101010101" pitchFamily="2" charset="-122"/>
              </a:rPr>
              <a:t>例如：整型 </a:t>
            </a:r>
            <a:r>
              <a:rPr kumimoji="1" lang="zh-CN" altLang="en-US" sz="3600" b="1">
                <a:solidFill>
                  <a:srgbClr val="FF0000"/>
                </a:solidFill>
                <a:latin typeface="Times New Roman" panose="02020603050405020304" pitchFamily="18" charset="0"/>
                <a:ea typeface="宋体" panose="02010600030101010101" pitchFamily="2" charset="-122"/>
              </a:rPr>
              <a:t>(</a:t>
            </a:r>
            <a:r>
              <a:rPr kumimoji="1" lang="en-US" altLang="zh-CN" sz="3600" b="1">
                <a:solidFill>
                  <a:srgbClr val="FF0000"/>
                </a:solidFill>
                <a:latin typeface="Times New Roman" panose="02020603050405020304" pitchFamily="18" charset="0"/>
                <a:ea typeface="宋体" panose="02010600030101010101" pitchFamily="2" charset="-122"/>
              </a:rPr>
              <a:t>int)</a:t>
            </a:r>
          </a:p>
          <a:p>
            <a:pPr eaLnBrk="1" hangingPunct="1">
              <a:spcBef>
                <a:spcPct val="50000"/>
              </a:spcBef>
            </a:pPr>
            <a:r>
              <a:rPr kumimoji="1" lang="zh-CN" altLang="en-US" sz="3600" b="1">
                <a:latin typeface="Times New Roman" panose="02020603050405020304" pitchFamily="18" charset="0"/>
                <a:ea typeface="宋体" panose="02010600030101010101" pitchFamily="2" charset="-122"/>
              </a:rPr>
              <a:t>值的范围是：-32768 </a:t>
            </a:r>
            <a:r>
              <a:rPr kumimoji="1" lang="zh-CN" altLang="en-US" sz="3600" b="1">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3600" b="1">
                <a:latin typeface="Times New Roman" panose="02020603050405020304" pitchFamily="18" charset="0"/>
                <a:ea typeface="宋体" panose="02010600030101010101" pitchFamily="2" charset="-122"/>
              </a:rPr>
              <a:t>32767（16位）</a:t>
            </a:r>
          </a:p>
          <a:p>
            <a:pPr eaLnBrk="1" hangingPunct="1">
              <a:spcBef>
                <a:spcPct val="50000"/>
              </a:spcBef>
            </a:pPr>
            <a:r>
              <a:rPr kumimoji="1" lang="zh-CN" altLang="en-US" sz="3600" b="1">
                <a:latin typeface="Times New Roman" panose="02020603050405020304" pitchFamily="18" charset="0"/>
                <a:ea typeface="宋体" panose="02010600030101010101" pitchFamily="2" charset="-122"/>
              </a:rPr>
              <a:t>操作是：+，-，*，/，%</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A5EFC3AA-D350-4F76-BDD2-D1FAD8796653}"/>
              </a:ext>
            </a:extLst>
          </p:cNvPr>
          <p:cNvSpPr>
            <a:spLocks noChangeArrowheads="1"/>
          </p:cNvSpPr>
          <p:nvPr/>
        </p:nvSpPr>
        <p:spPr bwMode="auto">
          <a:xfrm>
            <a:off x="228600" y="838200"/>
            <a:ext cx="8458200" cy="6096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300" b="1" dirty="0">
                <a:solidFill>
                  <a:srgbClr val="FF0000"/>
                </a:solidFill>
                <a:effectLst>
                  <a:outerShdw blurRad="38100" dist="38100" dir="2700000" algn="tl">
                    <a:srgbClr val="C0C0C0"/>
                  </a:outerShdw>
                </a:effectLst>
                <a:latin typeface="+mn-ea"/>
              </a:rPr>
              <a:t>抽象数据类型</a:t>
            </a:r>
            <a:r>
              <a:rPr lang="zh-CN" altLang="en-US" sz="4000" b="1" dirty="0">
                <a:solidFill>
                  <a:srgbClr val="CC0000"/>
                </a:solidFill>
                <a:effectLst>
                  <a:outerShdw blurRad="38100" dist="38100" dir="2700000" algn="tl">
                    <a:srgbClr val="C0C0C0"/>
                  </a:outerShdw>
                </a:effectLst>
                <a:latin typeface="+mn-ea"/>
              </a:rPr>
              <a:t> </a:t>
            </a:r>
            <a:r>
              <a:rPr lang="zh-CN" altLang="en-US" sz="3300" b="1" dirty="0">
                <a:solidFill>
                  <a:srgbClr val="0000FF"/>
                </a:solidFill>
                <a:effectLst>
                  <a:outerShdw blurRad="38100" dist="38100" dir="2700000" algn="tl">
                    <a:srgbClr val="C0C0C0"/>
                  </a:outerShdw>
                </a:effectLst>
                <a:latin typeface="+mn-ea"/>
              </a:rPr>
              <a:t>(</a:t>
            </a:r>
            <a:r>
              <a:rPr lang="en-US" altLang="zh-CN" sz="3300" b="1" i="1" dirty="0">
                <a:solidFill>
                  <a:srgbClr val="0000FF"/>
                </a:solidFill>
                <a:effectLst>
                  <a:outerShdw blurRad="38100" dist="38100" dir="2700000" algn="tl">
                    <a:srgbClr val="C0C0C0"/>
                  </a:outerShdw>
                </a:effectLst>
                <a:latin typeface="+mn-ea"/>
              </a:rPr>
              <a:t>ADTs: Abstract  Data Types</a:t>
            </a:r>
            <a:r>
              <a:rPr lang="en-US" altLang="zh-CN" sz="3300" b="1" dirty="0">
                <a:solidFill>
                  <a:srgbClr val="0000FF"/>
                </a:solidFill>
                <a:effectLst>
                  <a:outerShdw blurRad="38100" dist="38100" dir="2700000" algn="tl">
                    <a:srgbClr val="C0C0C0"/>
                  </a:outerShdw>
                </a:effectLst>
                <a:latin typeface="+mn-ea"/>
              </a:rPr>
              <a:t>)</a:t>
            </a:r>
            <a:endParaRPr lang="zh-CN" altLang="en-US" sz="4000" b="1" dirty="0">
              <a:solidFill>
                <a:schemeClr val="tx2"/>
              </a:solidFill>
              <a:effectLst>
                <a:outerShdw blurRad="38100" dist="38100" dir="2700000" algn="tl">
                  <a:srgbClr val="C0C0C0"/>
                </a:outerShdw>
              </a:effectLst>
              <a:latin typeface="+mn-ea"/>
            </a:endParaRPr>
          </a:p>
        </p:txBody>
      </p:sp>
      <p:sp>
        <p:nvSpPr>
          <p:cNvPr id="333827" name="Rectangle 3">
            <a:extLst>
              <a:ext uri="{FF2B5EF4-FFF2-40B4-BE49-F238E27FC236}">
                <a16:creationId xmlns:a16="http://schemas.microsoft.com/office/drawing/2014/main" id="{78182597-6BC8-4B5A-9A55-5C7504D6C920}"/>
              </a:ext>
            </a:extLst>
          </p:cNvPr>
          <p:cNvSpPr>
            <a:spLocks noChangeArrowheads="1"/>
          </p:cNvSpPr>
          <p:nvPr/>
        </p:nvSpPr>
        <p:spPr bwMode="auto">
          <a:xfrm>
            <a:off x="533400" y="1676400"/>
            <a:ext cx="8382000" cy="2590800"/>
          </a:xfrm>
          <a:prstGeom prst="rect">
            <a:avLst/>
          </a:prstGeom>
          <a:noFill/>
          <a:ln w="9525">
            <a:noFill/>
            <a:miter lim="800000"/>
            <a:headEnd/>
            <a:tailEnd/>
          </a:ln>
          <a:effectLst/>
        </p:spPr>
        <p:txBody>
          <a:bodyPr lIns="113731" tIns="56866" rIns="113731" bIns="56866"/>
          <a:lstStyle/>
          <a:p>
            <a:pPr marL="342900" indent="-342900" defTabSz="915988" eaLnBrk="1" fontAlgn="auto" hangingPunct="1">
              <a:lnSpc>
                <a:spcPct val="110000"/>
              </a:lnSpc>
              <a:spcBef>
                <a:spcPct val="20000"/>
              </a:spcBef>
              <a:spcAft>
                <a:spcPts val="0"/>
              </a:spcAft>
              <a:buClr>
                <a:srgbClr val="00CC00"/>
              </a:buClr>
              <a:buSzPct val="100000"/>
              <a:buFontTx/>
              <a:buChar char="–"/>
              <a:defRPr/>
            </a:pPr>
            <a:r>
              <a:rPr lang="zh-CN" altLang="en-US" sz="3200" b="1" dirty="0">
                <a:effectLst>
                  <a:outerShdw blurRad="38100" dist="38100" dir="2700000" algn="tl">
                    <a:srgbClr val="C0C0C0"/>
                  </a:outerShdw>
                </a:effectLst>
                <a:latin typeface="+mn-ea"/>
              </a:rPr>
              <a:t>由用户定义，用以表示应用问题的</a:t>
            </a:r>
            <a:r>
              <a:rPr lang="zh-CN" altLang="en-US" sz="3200" b="1" dirty="0">
                <a:solidFill>
                  <a:srgbClr val="0000CC"/>
                </a:solidFill>
                <a:effectLst>
                  <a:outerShdw blurRad="38100" dist="38100" dir="2700000" algn="tl">
                    <a:srgbClr val="C0C0C0"/>
                  </a:outerShdw>
                </a:effectLst>
                <a:latin typeface="+mn-ea"/>
              </a:rPr>
              <a:t>数据模型</a:t>
            </a:r>
          </a:p>
          <a:p>
            <a:pPr marL="342900" indent="-342900" defTabSz="915988" eaLnBrk="1" fontAlgn="auto" hangingPunct="1">
              <a:lnSpc>
                <a:spcPct val="110000"/>
              </a:lnSpc>
              <a:spcBef>
                <a:spcPct val="20000"/>
              </a:spcBef>
              <a:spcAft>
                <a:spcPts val="0"/>
              </a:spcAft>
              <a:buClr>
                <a:srgbClr val="00CC00"/>
              </a:buClr>
              <a:buSzPct val="100000"/>
              <a:buFontTx/>
              <a:buChar char="–"/>
              <a:defRPr/>
            </a:pPr>
            <a:r>
              <a:rPr lang="zh-CN" altLang="en-US" sz="3200" b="1" dirty="0">
                <a:effectLst>
                  <a:outerShdw blurRad="38100" dist="38100" dir="2700000" algn="tl">
                    <a:srgbClr val="C0C0C0"/>
                  </a:outerShdw>
                </a:effectLst>
                <a:latin typeface="+mn-ea"/>
              </a:rPr>
              <a:t>由</a:t>
            </a:r>
            <a:r>
              <a:rPr lang="zh-CN" altLang="en-US" sz="3200" b="1" dirty="0">
                <a:solidFill>
                  <a:srgbClr val="0000CC"/>
                </a:solidFill>
                <a:effectLst>
                  <a:outerShdw blurRad="38100" dist="38100" dir="2700000" algn="tl">
                    <a:srgbClr val="C0C0C0"/>
                  </a:outerShdw>
                </a:effectLst>
                <a:latin typeface="+mn-ea"/>
              </a:rPr>
              <a:t>基本的数据类型</a:t>
            </a:r>
            <a:r>
              <a:rPr lang="zh-CN" altLang="en-US" sz="3200" b="1" dirty="0">
                <a:effectLst>
                  <a:outerShdw blurRad="38100" dist="38100" dir="2700000" algn="tl">
                    <a:srgbClr val="C0C0C0"/>
                  </a:outerShdw>
                </a:effectLst>
                <a:latin typeface="+mn-ea"/>
              </a:rPr>
              <a:t>组成, 并包括</a:t>
            </a:r>
            <a:r>
              <a:rPr lang="zh-CN" altLang="en-US" sz="3200" b="1" dirty="0">
                <a:solidFill>
                  <a:srgbClr val="0000CC"/>
                </a:solidFill>
                <a:effectLst>
                  <a:outerShdw blurRad="38100" dist="38100" dir="2700000" algn="tl">
                    <a:srgbClr val="C0C0C0"/>
                  </a:outerShdw>
                </a:effectLst>
                <a:latin typeface="+mn-ea"/>
              </a:rPr>
              <a:t>一组相关的服务</a:t>
            </a:r>
            <a:r>
              <a:rPr lang="zh-CN" altLang="en-US" sz="3200" b="1" dirty="0">
                <a:effectLst>
                  <a:outerShdw blurRad="38100" dist="38100" dir="2700000" algn="tl">
                    <a:srgbClr val="C0C0C0"/>
                  </a:outerShdw>
                </a:effectLst>
                <a:latin typeface="+mn-ea"/>
              </a:rPr>
              <a:t>（或称操作）</a:t>
            </a:r>
            <a:endParaRPr lang="zh-CN" altLang="en-US" sz="2800" b="1" dirty="0">
              <a:effectLst>
                <a:outerShdw blurRad="38100" dist="38100" dir="2700000" algn="tl">
                  <a:srgbClr val="C0C0C0"/>
                </a:outerShdw>
              </a:effectLst>
              <a:latin typeface="+mn-ea"/>
            </a:endParaRPr>
          </a:p>
          <a:p>
            <a:pPr marL="342900" indent="-342900" defTabSz="915988" eaLnBrk="1" fontAlgn="auto" hangingPunct="1">
              <a:spcBef>
                <a:spcPct val="20000"/>
              </a:spcBef>
              <a:spcAft>
                <a:spcPts val="0"/>
              </a:spcAft>
              <a:buClr>
                <a:srgbClr val="00CC00"/>
              </a:buClr>
              <a:buSzPct val="100000"/>
              <a:buFontTx/>
              <a:buChar char="–"/>
              <a:defRPr/>
            </a:pPr>
            <a:r>
              <a:rPr lang="zh-CN" altLang="en-US" sz="3200" b="1" dirty="0">
                <a:effectLst>
                  <a:outerShdw blurRad="38100" dist="38100" dir="2700000" algn="tl">
                    <a:srgbClr val="C0C0C0"/>
                  </a:outerShdw>
                </a:effectLst>
                <a:latin typeface="+mn-ea"/>
              </a:rPr>
              <a:t>支持了</a:t>
            </a:r>
            <a:r>
              <a:rPr lang="zh-CN" altLang="en-US" sz="3200" b="1" dirty="0">
                <a:solidFill>
                  <a:srgbClr val="0000CC"/>
                </a:solidFill>
                <a:effectLst>
                  <a:outerShdw blurRad="38100" dist="38100" dir="2700000" algn="tl">
                    <a:srgbClr val="C0C0C0"/>
                  </a:outerShdw>
                </a:effectLst>
                <a:latin typeface="+mn-ea"/>
              </a:rPr>
              <a:t>逻辑设计</a:t>
            </a:r>
            <a:r>
              <a:rPr lang="zh-CN" altLang="en-US" sz="3200" b="1" dirty="0">
                <a:effectLst>
                  <a:outerShdw blurRad="38100" dist="38100" dir="2700000" algn="tl">
                    <a:srgbClr val="C0C0C0"/>
                  </a:outerShdw>
                </a:effectLst>
                <a:latin typeface="+mn-ea"/>
              </a:rPr>
              <a:t>和</a:t>
            </a:r>
            <a:r>
              <a:rPr lang="zh-CN" altLang="en-US" sz="3200" b="1" dirty="0">
                <a:solidFill>
                  <a:srgbClr val="0000CC"/>
                </a:solidFill>
                <a:effectLst>
                  <a:outerShdw blurRad="38100" dist="38100" dir="2700000" algn="tl">
                    <a:srgbClr val="C0C0C0"/>
                  </a:outerShdw>
                </a:effectLst>
                <a:latin typeface="+mn-ea"/>
              </a:rPr>
              <a:t>物理实现</a:t>
            </a:r>
            <a:r>
              <a:rPr lang="zh-CN" altLang="en-US" sz="3200" b="1" dirty="0">
                <a:effectLst>
                  <a:outerShdw blurRad="38100" dist="38100" dir="2700000" algn="tl">
                    <a:srgbClr val="C0C0C0"/>
                  </a:outerShdw>
                </a:effectLst>
                <a:latin typeface="+mn-ea"/>
              </a:rPr>
              <a:t>的分离，支持封装和信息隐蔽</a:t>
            </a:r>
          </a:p>
        </p:txBody>
      </p:sp>
      <p:sp>
        <p:nvSpPr>
          <p:cNvPr id="333828" name="Rectangle 4">
            <a:extLst>
              <a:ext uri="{FF2B5EF4-FFF2-40B4-BE49-F238E27FC236}">
                <a16:creationId xmlns:a16="http://schemas.microsoft.com/office/drawing/2014/main" id="{8582D30F-F595-4EF1-839E-C3A736D0213F}"/>
              </a:ext>
            </a:extLst>
          </p:cNvPr>
          <p:cNvSpPr>
            <a:spLocks noChangeArrowheads="1"/>
          </p:cNvSpPr>
          <p:nvPr/>
        </p:nvSpPr>
        <p:spPr bwMode="auto">
          <a:xfrm>
            <a:off x="428625" y="4608513"/>
            <a:ext cx="8286750" cy="21336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300" b="1" dirty="0">
                <a:solidFill>
                  <a:schemeClr val="bg1">
                    <a:lumMod val="50000"/>
                  </a:schemeClr>
                </a:solidFill>
                <a:effectLst>
                  <a:outerShdw blurRad="38100" dist="38100" dir="2700000" algn="tl">
                    <a:srgbClr val="C0C0C0"/>
                  </a:outerShdw>
                </a:effectLst>
                <a:latin typeface="+mn-ea"/>
              </a:rPr>
              <a:t>抽象：抽取反映问题本质的东西，不涉及具体实现细节</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ext Box 2">
            <a:extLst>
              <a:ext uri="{FF2B5EF4-FFF2-40B4-BE49-F238E27FC236}">
                <a16:creationId xmlns:a16="http://schemas.microsoft.com/office/drawing/2014/main" id="{0CF3054C-7B01-4041-AEDE-B84F7ED3732F}"/>
              </a:ext>
            </a:extLst>
          </p:cNvPr>
          <p:cNvSpPr txBox="1">
            <a:spLocks noChangeArrowheads="1"/>
          </p:cNvSpPr>
          <p:nvPr/>
        </p:nvSpPr>
        <p:spPr bwMode="auto">
          <a:xfrm>
            <a:off x="500063" y="801688"/>
            <a:ext cx="7239000" cy="705457"/>
          </a:xfrm>
          <a:prstGeom prst="rect">
            <a:avLst/>
          </a:prstGeom>
          <a:noFill/>
          <a:ln w="12700">
            <a:noFill/>
            <a:miter lim="800000"/>
            <a:headEnd/>
            <a:tailEnd/>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4000" b="1" dirty="0">
                <a:effectLst>
                  <a:outerShdw blurRad="38100" dist="38100" dir="2700000" algn="tl">
                    <a:srgbClr val="C0C0C0"/>
                  </a:outerShdw>
                </a:effectLst>
                <a:highlight>
                  <a:srgbClr val="FFFFCC"/>
                </a:highlight>
                <a:latin typeface="华文仿宋" panose="02010600040101010101" pitchFamily="2" charset="-122"/>
                <a:ea typeface="华文仿宋" panose="02010600040101010101" pitchFamily="2" charset="-122"/>
              </a:rPr>
              <a:t>抽象数据类型的两种视图：</a:t>
            </a:r>
          </a:p>
        </p:txBody>
      </p:sp>
      <p:sp>
        <p:nvSpPr>
          <p:cNvPr id="335875" name="Text Box 3">
            <a:extLst>
              <a:ext uri="{FF2B5EF4-FFF2-40B4-BE49-F238E27FC236}">
                <a16:creationId xmlns:a16="http://schemas.microsoft.com/office/drawing/2014/main" id="{7ED7123A-56AD-4384-8001-8606F75DF7EF}"/>
              </a:ext>
            </a:extLst>
          </p:cNvPr>
          <p:cNvSpPr txBox="1">
            <a:spLocks noChangeArrowheads="1"/>
          </p:cNvSpPr>
          <p:nvPr/>
        </p:nvSpPr>
        <p:spPr bwMode="auto">
          <a:xfrm>
            <a:off x="428625" y="1919288"/>
            <a:ext cx="8501063" cy="4306887"/>
          </a:xfrm>
          <a:prstGeom prst="rect">
            <a:avLst/>
          </a:prstGeom>
          <a:noFill/>
          <a:ln w="12700">
            <a:noFill/>
            <a:miter lim="800000"/>
            <a:headEnd/>
            <a:tailEnd/>
          </a:ln>
          <a:effectLst/>
        </p:spPr>
        <p:txBody>
          <a:bodyPr lIns="90623" tIns="44517" rIns="90623" bIns="44517">
            <a:spAutoFit/>
          </a:bodyPr>
          <a:lstStyle/>
          <a:p>
            <a:pPr eaLnBrk="1" fontAlgn="auto" hangingPunct="1">
              <a:spcBef>
                <a:spcPts val="0"/>
              </a:spcBef>
              <a:spcAft>
                <a:spcPts val="0"/>
              </a:spcAft>
              <a:buClr>
                <a:schemeClr val="tx1"/>
              </a:buClr>
              <a:buSzPct val="100000"/>
              <a:buFontTx/>
              <a:buChar char="•"/>
              <a:defRPr/>
            </a:pPr>
            <a:r>
              <a:rPr lang="zh-CN" altLang="en-US" sz="3300" b="1" dirty="0">
                <a:solidFill>
                  <a:srgbClr val="CC33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 设计者的角度： </a:t>
            </a:r>
            <a:endParaRPr lang="en-US" altLang="zh-CN" sz="3300" b="1" dirty="0">
              <a:solidFill>
                <a:srgbClr val="CC3300"/>
              </a:solidFill>
              <a:effectLst>
                <a:outerShdw blurRad="38100" dist="38100" dir="2700000" algn="tl">
                  <a:srgbClr val="C0C0C0"/>
                </a:outerShdw>
              </a:effectLst>
              <a:latin typeface="华文仿宋" panose="02010600040101010101" pitchFamily="2" charset="-122"/>
              <a:ea typeface="华文仿宋" panose="02010600040101010101" pitchFamily="2" charset="-122"/>
            </a:endParaRPr>
          </a:p>
          <a:p>
            <a:pPr eaLnBrk="1" fontAlgn="auto" hangingPunct="1">
              <a:spcBef>
                <a:spcPts val="0"/>
              </a:spcBef>
              <a:spcAft>
                <a:spcPts val="1200"/>
              </a:spcAft>
              <a:buClr>
                <a:schemeClr val="tx1"/>
              </a:buClr>
              <a:buSzPct val="100000"/>
              <a:defRPr/>
            </a:pPr>
            <a:r>
              <a:rPr lang="en-US" altLang="zh-CN" sz="3300" b="1" dirty="0">
                <a:solidFill>
                  <a:srgbClr val="CC33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lang="zh-CN" altLang="en-US" sz="3300" b="1" dirty="0">
                <a:effectLst>
                  <a:outerShdw blurRad="38100" dist="38100" dir="2700000" algn="tl">
                    <a:srgbClr val="C0C0C0"/>
                  </a:outerShdw>
                </a:effectLst>
                <a:latin typeface="华文仿宋" panose="02010600040101010101" pitchFamily="2" charset="-122"/>
                <a:ea typeface="华文仿宋" panose="02010600040101010101" pitchFamily="2" charset="-122"/>
              </a:rPr>
              <a:t>根据问题来定义抽象数据类型所包含的信息，给出其相关功能的实现，并提供公共界面的接口。</a:t>
            </a:r>
          </a:p>
          <a:p>
            <a:pPr eaLnBrk="1" fontAlgn="auto" hangingPunct="1">
              <a:spcBef>
                <a:spcPts val="0"/>
              </a:spcBef>
              <a:spcAft>
                <a:spcPts val="0"/>
              </a:spcAft>
              <a:buClr>
                <a:schemeClr val="tx1"/>
              </a:buClr>
              <a:buSzPct val="100000"/>
              <a:buFontTx/>
              <a:buChar char="•"/>
              <a:defRPr/>
            </a:pPr>
            <a:r>
              <a:rPr lang="zh-CN" altLang="en-US" sz="3300" b="1" dirty="0">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lang="zh-CN" altLang="en-US" sz="3300" b="1" dirty="0">
                <a:solidFill>
                  <a:srgbClr val="CC33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用户的角度：</a:t>
            </a:r>
            <a:endParaRPr lang="en-US" altLang="zh-CN" sz="3300" b="1" dirty="0">
              <a:solidFill>
                <a:srgbClr val="CC3300"/>
              </a:solidFill>
              <a:effectLst>
                <a:outerShdw blurRad="38100" dist="38100" dir="2700000" algn="tl">
                  <a:srgbClr val="C0C0C0"/>
                </a:outerShdw>
              </a:effectLst>
              <a:latin typeface="华文仿宋" panose="02010600040101010101" pitchFamily="2" charset="-122"/>
              <a:ea typeface="华文仿宋" panose="02010600040101010101" pitchFamily="2" charset="-122"/>
            </a:endParaRPr>
          </a:p>
          <a:p>
            <a:pPr eaLnBrk="1" fontAlgn="auto" hangingPunct="1">
              <a:spcBef>
                <a:spcPts val="0"/>
              </a:spcBef>
              <a:spcAft>
                <a:spcPts val="0"/>
              </a:spcAft>
              <a:buClr>
                <a:schemeClr val="tx1"/>
              </a:buClr>
              <a:buSzPct val="100000"/>
              <a:defRPr/>
            </a:pPr>
            <a:r>
              <a:rPr lang="zh-CN" altLang="en-US" sz="3300" b="1" dirty="0">
                <a:effectLst>
                  <a:outerShdw blurRad="38100" dist="38100" dir="2700000" algn="tl">
                    <a:srgbClr val="C0C0C0"/>
                  </a:outerShdw>
                </a:effectLst>
                <a:latin typeface="华文仿宋" panose="02010600040101010101" pitchFamily="2" charset="-122"/>
                <a:ea typeface="华文仿宋" panose="02010600040101010101" pitchFamily="2" charset="-122"/>
              </a:rPr>
              <a:t>   使用公共界面的接口对抽象数据类型进行操作，不需要考虑其物理实现。对于外部用户来说，抽象数据类型应该是一个黑盒子。</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E7401F-1F5C-4121-A164-44DE256ED0C9}"/>
              </a:ext>
            </a:extLst>
          </p:cNvPr>
          <p:cNvSpPr/>
          <p:nvPr/>
        </p:nvSpPr>
        <p:spPr>
          <a:xfrm>
            <a:off x="900113" y="974725"/>
            <a:ext cx="4322017" cy="707886"/>
          </a:xfrm>
          <a:prstGeom prst="rect">
            <a:avLst/>
          </a:prstGeom>
        </p:spPr>
        <p:txBody>
          <a:bodyPr wrap="none">
            <a:spAutoFit/>
          </a:bodyPr>
          <a:lstStyle/>
          <a:p>
            <a:pPr eaLnBrk="1" fontAlgn="auto" hangingPunct="1">
              <a:spcBef>
                <a:spcPts val="0"/>
              </a:spcBef>
              <a:spcAft>
                <a:spcPts val="0"/>
              </a:spcAft>
              <a:defRPr/>
            </a:pPr>
            <a:r>
              <a:rPr lang="zh-CN" altLang="en-US" sz="4000" b="1" dirty="0">
                <a:effectLst>
                  <a:outerShdw blurRad="38100" dist="38100" dir="2700000" algn="tl">
                    <a:srgbClr val="C0C0C0"/>
                  </a:outerShdw>
                </a:effectLst>
                <a:latin typeface="+mn-ea"/>
              </a:rPr>
              <a:t>抽象数据类型</a:t>
            </a:r>
            <a:r>
              <a:rPr lang="en-US" altLang="zh-CN" sz="4000" b="1" dirty="0">
                <a:effectLst>
                  <a:outerShdw blurRad="38100" dist="38100" dir="2700000" algn="tl">
                    <a:srgbClr val="C0C0C0"/>
                  </a:outerShdw>
                </a:effectLst>
                <a:latin typeface="+mn-ea"/>
              </a:rPr>
              <a:t>ADT</a:t>
            </a:r>
            <a:endParaRPr lang="zh-CN" altLang="en-US" sz="4000" b="1" dirty="0">
              <a:effectLst>
                <a:outerShdw blurRad="38100" dist="38100" dir="2700000" algn="tl">
                  <a:srgbClr val="C0C0C0"/>
                </a:outerShdw>
              </a:effectLst>
              <a:latin typeface="+mn-ea"/>
            </a:endParaRPr>
          </a:p>
        </p:txBody>
      </p:sp>
      <p:sp>
        <p:nvSpPr>
          <p:cNvPr id="3" name="矩形 2">
            <a:extLst>
              <a:ext uri="{FF2B5EF4-FFF2-40B4-BE49-F238E27FC236}">
                <a16:creationId xmlns:a16="http://schemas.microsoft.com/office/drawing/2014/main" id="{90D48781-E532-49D5-9F1B-0215252D8B2A}"/>
              </a:ext>
            </a:extLst>
          </p:cNvPr>
          <p:cNvSpPr/>
          <p:nvPr/>
        </p:nvSpPr>
        <p:spPr>
          <a:xfrm>
            <a:off x="1219200" y="2147888"/>
            <a:ext cx="7199313" cy="461962"/>
          </a:xfrm>
          <a:prstGeom prst="rect">
            <a:avLst/>
          </a:prstGeom>
          <a:solidFill>
            <a:schemeClr val="bg2"/>
          </a:solidFill>
          <a:ln w="3175">
            <a:solidFill>
              <a:schemeClr val="bg2">
                <a:lumMod val="75000"/>
              </a:schemeClr>
            </a:solidFill>
          </a:ln>
        </p:spPr>
        <p:txBody>
          <a:bodyPr>
            <a:spAutoFit/>
          </a:bodyPr>
          <a:lstStyle/>
          <a:p>
            <a:pPr eaLnBrk="1" fontAlgn="auto" hangingPunct="1">
              <a:spcBef>
                <a:spcPts val="0"/>
              </a:spcBef>
              <a:spcAft>
                <a:spcPts val="0"/>
              </a:spcAft>
              <a:defRPr/>
            </a:pPr>
            <a:r>
              <a:rPr lang="en-US" altLang="zh-CN" sz="2400" b="1" dirty="0">
                <a:effectLst>
                  <a:outerShdw blurRad="38100" dist="38100" dir="2700000" algn="tl">
                    <a:srgbClr val="C0C0C0"/>
                  </a:outerShdw>
                </a:effectLst>
                <a:latin typeface="+mn-ea"/>
              </a:rPr>
              <a:t>ADT</a:t>
            </a:r>
            <a:r>
              <a:rPr lang="zh-CN" altLang="en-US" sz="2400" b="1" dirty="0">
                <a:effectLst>
                  <a:outerShdw blurRad="38100" dist="38100" dir="2700000" algn="tl">
                    <a:srgbClr val="C0C0C0"/>
                  </a:outerShdw>
                </a:effectLst>
                <a:latin typeface="+mn-ea"/>
              </a:rPr>
              <a:t>是一个</a:t>
            </a:r>
            <a:r>
              <a:rPr lang="zh-CN" altLang="en-US" sz="2400" b="1" dirty="0">
                <a:solidFill>
                  <a:srgbClr val="0000FF"/>
                </a:solidFill>
                <a:effectLst>
                  <a:outerShdw blurRad="38100" dist="38100" dir="2700000" algn="tl">
                    <a:srgbClr val="C0C0C0"/>
                  </a:outerShdw>
                </a:effectLst>
                <a:latin typeface="+mn-ea"/>
              </a:rPr>
              <a:t>数学模型</a:t>
            </a:r>
            <a:r>
              <a:rPr lang="zh-CN" altLang="en-US" sz="2400" b="1" dirty="0">
                <a:effectLst>
                  <a:outerShdw blurRad="38100" dist="38100" dir="2700000" algn="tl">
                    <a:srgbClr val="C0C0C0"/>
                  </a:outerShdw>
                </a:effectLst>
                <a:latin typeface="+mn-ea"/>
              </a:rPr>
              <a:t>和在模型上定义的</a:t>
            </a:r>
            <a:r>
              <a:rPr lang="zh-CN" altLang="en-US" sz="2400" b="1" dirty="0">
                <a:solidFill>
                  <a:srgbClr val="0000FF"/>
                </a:solidFill>
                <a:effectLst>
                  <a:outerShdw blurRad="38100" dist="38100" dir="2700000" algn="tl">
                    <a:srgbClr val="C0C0C0"/>
                  </a:outerShdw>
                </a:effectLst>
                <a:latin typeface="+mn-ea"/>
              </a:rPr>
              <a:t>操作</a:t>
            </a:r>
            <a:r>
              <a:rPr lang="zh-CN" altLang="en-US" sz="2400" b="1" dirty="0">
                <a:effectLst>
                  <a:outerShdw blurRad="38100" dist="38100" dir="2700000" algn="tl">
                    <a:srgbClr val="C0C0C0"/>
                  </a:outerShdw>
                </a:effectLst>
                <a:latin typeface="+mn-ea"/>
              </a:rPr>
              <a:t>的集合 </a:t>
            </a:r>
            <a:endParaRPr lang="zh-CN" altLang="en-US" sz="2400" dirty="0">
              <a:latin typeface="+mn-ea"/>
            </a:endParaRPr>
          </a:p>
        </p:txBody>
      </p:sp>
      <p:sp>
        <p:nvSpPr>
          <p:cNvPr id="4" name="矩形 3">
            <a:extLst>
              <a:ext uri="{FF2B5EF4-FFF2-40B4-BE49-F238E27FC236}">
                <a16:creationId xmlns:a16="http://schemas.microsoft.com/office/drawing/2014/main" id="{91D89DB1-B5BA-4FD3-9A2E-6C7DB472AF52}"/>
              </a:ext>
            </a:extLst>
          </p:cNvPr>
          <p:cNvSpPr/>
          <p:nvPr/>
        </p:nvSpPr>
        <p:spPr>
          <a:xfrm>
            <a:off x="1192213" y="3141663"/>
            <a:ext cx="4803775" cy="3154362"/>
          </a:xfrm>
          <a:prstGeom prst="rect">
            <a:avLst/>
          </a:prstGeom>
        </p:spPr>
        <p:txBody>
          <a:bodyPr wrap="none">
            <a:spAutoFit/>
          </a:bodyPr>
          <a:lstStyle/>
          <a:p>
            <a:pPr eaLnBrk="1" fontAlgn="auto" hangingPunct="1">
              <a:spcBef>
                <a:spcPts val="0"/>
              </a:spcBef>
              <a:spcAft>
                <a:spcPts val="0"/>
              </a:spcAft>
              <a:defRPr/>
            </a:pPr>
            <a:r>
              <a:rPr lang="en-US" altLang="zh-CN" sz="2800" b="1" dirty="0">
                <a:solidFill>
                  <a:srgbClr val="0000FF"/>
                </a:solidFill>
                <a:effectLst>
                  <a:outerShdw blurRad="38100" dist="38100" dir="2700000" algn="tl">
                    <a:srgbClr val="C0C0C0"/>
                  </a:outerShdw>
                </a:effectLst>
                <a:latin typeface="+mn-ea"/>
              </a:rPr>
              <a:t>ADT</a:t>
            </a:r>
            <a:r>
              <a:rPr lang="zh-CN" altLang="en-US" sz="2800" b="1" dirty="0">
                <a:solidFill>
                  <a:srgbClr val="0000FF"/>
                </a:solidFill>
                <a:effectLst>
                  <a:outerShdw blurRad="38100" dist="38100" dir="2700000" algn="tl">
                    <a:srgbClr val="C0C0C0"/>
                  </a:outerShdw>
                </a:effectLst>
                <a:latin typeface="+mn-ea"/>
              </a:rPr>
              <a:t>特点： </a:t>
            </a:r>
            <a:endParaRPr lang="en-US" altLang="zh-CN" sz="2800" b="1" dirty="0">
              <a:solidFill>
                <a:srgbClr val="0000FF"/>
              </a:solidFill>
              <a:effectLst>
                <a:outerShdw blurRad="38100" dist="38100" dir="2700000" algn="tl">
                  <a:srgbClr val="C0C0C0"/>
                </a:outerShdw>
              </a:effectLst>
              <a:latin typeface="+mn-ea"/>
            </a:endParaRPr>
          </a:p>
          <a:p>
            <a:pPr eaLnBrk="1" fontAlgn="auto" hangingPunct="1">
              <a:spcBef>
                <a:spcPts val="0"/>
              </a:spcBef>
              <a:spcAft>
                <a:spcPts val="0"/>
              </a:spcAft>
              <a:defRPr/>
            </a:pPr>
            <a:r>
              <a:rPr lang="en-US" altLang="zh-CN" sz="2400" b="1" dirty="0">
                <a:effectLst>
                  <a:outerShdw blurRad="38100" dist="38100" dir="2700000" algn="tl">
                    <a:srgbClr val="C0C0C0"/>
                  </a:outerShdw>
                </a:effectLst>
                <a:latin typeface="+mn-ea"/>
              </a:rPr>
              <a:t>	</a:t>
            </a:r>
          </a:p>
          <a:p>
            <a:pPr marL="285750" indent="-285750" eaLnBrk="1" fontAlgn="auto" hangingPunct="1">
              <a:lnSpc>
                <a:spcPct val="150000"/>
              </a:lnSpc>
              <a:spcBef>
                <a:spcPts val="600"/>
              </a:spcBef>
              <a:spcAft>
                <a:spcPts val="0"/>
              </a:spcAft>
              <a:buFont typeface="Arial" pitchFamily="34" charset="0"/>
              <a:buChar char="•"/>
              <a:defRPr/>
            </a:pPr>
            <a:r>
              <a:rPr lang="zh-CN" altLang="en-US" sz="2400" b="1" dirty="0">
                <a:effectLst>
                  <a:outerShdw blurRad="38100" dist="38100" dir="2700000" algn="tl">
                    <a:srgbClr val="C0C0C0"/>
                  </a:outerShdw>
                </a:effectLst>
                <a:latin typeface="+mn-ea"/>
              </a:rPr>
              <a:t>降低了软件设计的复杂性</a:t>
            </a:r>
            <a:endParaRPr lang="en-US" altLang="zh-CN" sz="2400" b="1" dirty="0">
              <a:effectLst>
                <a:outerShdw blurRad="38100" dist="38100" dir="2700000" algn="tl">
                  <a:srgbClr val="C0C0C0"/>
                </a:outerShdw>
              </a:effectLst>
              <a:latin typeface="+mn-ea"/>
            </a:endParaRPr>
          </a:p>
          <a:p>
            <a:pPr marL="285750" indent="-285750" eaLnBrk="1" fontAlgn="auto" hangingPunct="1">
              <a:lnSpc>
                <a:spcPct val="150000"/>
              </a:lnSpc>
              <a:spcBef>
                <a:spcPts val="600"/>
              </a:spcBef>
              <a:spcAft>
                <a:spcPts val="0"/>
              </a:spcAft>
              <a:buFont typeface="Arial" pitchFamily="34" charset="0"/>
              <a:buChar char="•"/>
              <a:defRPr/>
            </a:pPr>
            <a:r>
              <a:rPr lang="zh-CN" altLang="en-US" sz="2400" b="1" dirty="0">
                <a:effectLst>
                  <a:outerShdw blurRad="38100" dist="38100" dir="2700000" algn="tl">
                    <a:srgbClr val="C0C0C0"/>
                  </a:outerShdw>
                </a:effectLst>
                <a:latin typeface="+mn-ea"/>
              </a:rPr>
              <a:t>提高了程序的可读性和可维护性</a:t>
            </a:r>
            <a:endParaRPr lang="en-US" altLang="zh-CN" sz="2400" b="1" dirty="0">
              <a:effectLst>
                <a:outerShdw blurRad="38100" dist="38100" dir="2700000" algn="tl">
                  <a:srgbClr val="C0C0C0"/>
                </a:outerShdw>
              </a:effectLst>
              <a:latin typeface="+mn-ea"/>
            </a:endParaRPr>
          </a:p>
          <a:p>
            <a:pPr marL="285750" indent="-285750" eaLnBrk="1" fontAlgn="auto" hangingPunct="1">
              <a:lnSpc>
                <a:spcPct val="150000"/>
              </a:lnSpc>
              <a:spcBef>
                <a:spcPts val="600"/>
              </a:spcBef>
              <a:spcAft>
                <a:spcPts val="0"/>
              </a:spcAft>
              <a:buFont typeface="Arial" pitchFamily="34" charset="0"/>
              <a:buChar char="•"/>
              <a:defRPr/>
            </a:pPr>
            <a:r>
              <a:rPr lang="zh-CN" altLang="en-US" sz="2400" b="1" dirty="0">
                <a:effectLst>
                  <a:outerShdw blurRad="38100" dist="38100" dir="2700000" algn="tl">
                    <a:srgbClr val="C0C0C0"/>
                  </a:outerShdw>
                </a:effectLst>
                <a:latin typeface="+mn-ea"/>
              </a:rPr>
              <a:t>程序的正确性容易保证</a:t>
            </a:r>
            <a:endParaRPr lang="en-US" altLang="zh-CN" sz="2400" b="1" dirty="0">
              <a:effectLst>
                <a:outerShdw blurRad="38100" dist="38100" dir="2700000" algn="tl">
                  <a:srgbClr val="C0C0C0"/>
                </a:outerShdw>
              </a:effectLst>
              <a:latin typeface="+mn-ea"/>
            </a:endParaRPr>
          </a:p>
          <a:p>
            <a:pPr eaLnBrk="1" fontAlgn="auto" hangingPunct="1">
              <a:spcBef>
                <a:spcPts val="0"/>
              </a:spcBef>
              <a:spcAft>
                <a:spcPts val="0"/>
              </a:spcAft>
              <a:defRPr/>
            </a:pPr>
            <a:endParaRPr lang="zh-CN" altLang="en-US" sz="2400" dirty="0">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8368C-9F6A-4D9E-8F9D-617A9FB159FA}"/>
              </a:ext>
            </a:extLst>
          </p:cNvPr>
          <p:cNvSpPr>
            <a:spLocks noGrp="1"/>
          </p:cNvSpPr>
          <p:nvPr>
            <p:ph type="title"/>
          </p:nvPr>
        </p:nvSpPr>
        <p:spPr>
          <a:xfrm>
            <a:off x="768350" y="585788"/>
            <a:ext cx="7289800" cy="898996"/>
          </a:xfrm>
        </p:spPr>
        <p:txBody>
          <a:bodyPr anchor="b">
            <a:normAutofit/>
          </a:bodyPr>
          <a:lstStyle/>
          <a:p>
            <a:pPr defTabSz="457200"/>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课前调查</a:t>
            </a:r>
          </a:p>
        </p:txBody>
      </p:sp>
      <p:sp>
        <p:nvSpPr>
          <p:cNvPr id="10243" name="内容占位符 2">
            <a:extLst>
              <a:ext uri="{FF2B5EF4-FFF2-40B4-BE49-F238E27FC236}">
                <a16:creationId xmlns:a16="http://schemas.microsoft.com/office/drawing/2014/main" id="{88BB345D-EF71-448F-8A8F-93098FA6C369}"/>
              </a:ext>
            </a:extLst>
          </p:cNvPr>
          <p:cNvSpPr>
            <a:spLocks noGrp="1"/>
          </p:cNvSpPr>
          <p:nvPr>
            <p:ph idx="1"/>
          </p:nvPr>
        </p:nvSpPr>
        <p:spPr>
          <a:xfrm>
            <a:off x="685800" y="2060575"/>
            <a:ext cx="8134350" cy="3600450"/>
          </a:xfrm>
        </p:spPr>
        <p:txBody>
          <a:bodyPr rtlCol="0">
            <a:normAutofit/>
          </a:bodyPr>
          <a:lstStyle/>
          <a:p>
            <a:pPr marL="0" indent="0" fontAlgn="auto">
              <a:buFont typeface="Tw Cen MT" panose="020B0602020104020603" pitchFamily="34" charset="0"/>
              <a:buNone/>
              <a:defRPr/>
            </a:pPr>
            <a:r>
              <a:rPr lang="en-US" altLang="zh-CN" sz="2400" b="1" dirty="0">
                <a:solidFill>
                  <a:srgbClr val="0000FF"/>
                </a:solidFill>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1.  </a:t>
            </a:r>
            <a:r>
              <a:rPr lang="zh-CN" altLang="en-US"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在学习本课程前学习过</a:t>
            </a:r>
            <a:r>
              <a:rPr lang="en-US" altLang="zh-CN"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C++</a:t>
            </a:r>
            <a:r>
              <a:rPr lang="zh-CN" altLang="en-US"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语言吗？</a:t>
            </a:r>
            <a:endParaRPr lang="en-US" altLang="zh-CN"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endParaRPr>
          </a:p>
          <a:p>
            <a:pPr marL="0" indent="0" fontAlgn="auto">
              <a:buFont typeface="Tw Cen MT" panose="020B0602020104020603" pitchFamily="34" charset="0"/>
              <a:buNone/>
              <a:defRPr/>
            </a:pPr>
            <a:r>
              <a:rPr lang="en-US" altLang="zh-CN" sz="2400" b="1" dirty="0">
                <a:solidFill>
                  <a:srgbClr val="0000FF"/>
                </a:solidFill>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2.  </a:t>
            </a:r>
            <a:r>
              <a:rPr lang="zh-CN" altLang="en-US"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是否学习过离散数学或图论课程？</a:t>
            </a:r>
            <a:endParaRPr lang="en-US" altLang="zh-CN"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endParaRPr>
          </a:p>
          <a:p>
            <a:pPr marL="0" indent="0" fontAlgn="auto">
              <a:buFont typeface="Tw Cen MT" panose="020B0602020104020603" pitchFamily="34" charset="0"/>
              <a:buNone/>
              <a:defRPr/>
            </a:pPr>
            <a:r>
              <a:rPr lang="en-US" altLang="zh-CN" sz="2400" b="1" dirty="0">
                <a:solidFill>
                  <a:srgbClr val="0000FF"/>
                </a:solidFill>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3.  </a:t>
            </a:r>
            <a:r>
              <a:rPr lang="zh-CN" altLang="en-US"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你编写过的最大的程序规模是多少？</a:t>
            </a:r>
            <a:endParaRPr lang="en-US" altLang="zh-CN"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endParaRPr>
          </a:p>
          <a:p>
            <a:pPr marL="0" indent="0" fontAlgn="auto">
              <a:buFont typeface="Tw Cen MT" panose="020B0602020104020603" pitchFamily="34" charset="0"/>
              <a:buNone/>
              <a:defRPr/>
            </a:pPr>
            <a:r>
              <a:rPr lang="en-US" altLang="zh-CN" sz="2400" b="1" dirty="0">
                <a:solidFill>
                  <a:srgbClr val="0000FF"/>
                </a:solidFill>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4.  </a:t>
            </a:r>
            <a:r>
              <a:rPr lang="zh-CN" altLang="en-US"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你认为自己写得最好的程序是什么？好体现在哪里？</a:t>
            </a:r>
            <a:endParaRPr lang="en-US" altLang="zh-CN"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endParaRPr>
          </a:p>
          <a:p>
            <a:pPr marL="0" indent="0" fontAlgn="auto">
              <a:buFont typeface="Tw Cen MT" panose="020B0602020104020603" pitchFamily="34" charset="0"/>
              <a:buNone/>
              <a:defRPr/>
            </a:pPr>
            <a:r>
              <a:rPr lang="en-US" altLang="zh-CN" sz="2400" b="1" dirty="0">
                <a:solidFill>
                  <a:srgbClr val="0000FF"/>
                </a:solidFill>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5.  </a:t>
            </a:r>
            <a:r>
              <a:rPr lang="zh-CN" altLang="en-US"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你认为数据结构和程序设计有什么区别？</a:t>
            </a:r>
            <a:endParaRPr lang="en-US" altLang="zh-CN"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endParaRPr>
          </a:p>
          <a:p>
            <a:pPr marL="0" indent="0" fontAlgn="auto">
              <a:buFont typeface="Tw Cen MT" panose="020B0602020104020603" pitchFamily="34" charset="0"/>
              <a:buNone/>
              <a:defRPr/>
            </a:pPr>
            <a:r>
              <a:rPr lang="en-US" altLang="zh-CN" sz="2400" b="1" dirty="0">
                <a:solidFill>
                  <a:srgbClr val="0000FF"/>
                </a:solidFill>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6.  </a:t>
            </a:r>
            <a:r>
              <a:rPr lang="zh-CN" altLang="en-US" sz="2400" b="1" dirty="0">
                <a:effectLst>
                  <a:outerShdw blurRad="38100" dist="38100" dir="2700000" algn="tl">
                    <a:srgbClr val="000000">
                      <a:alpha val="43137"/>
                    </a:srgbClr>
                  </a:outerShdw>
                </a:effectLst>
                <a:latin typeface="Times New Roman" panose="02020603050405020304" pitchFamily="18" charset="0"/>
                <a:ea typeface="华文宋体" panose="02010600040101010101" pitchFamily="2" charset="-122"/>
                <a:cs typeface="Times New Roman" panose="02020603050405020304" pitchFamily="18" charset="0"/>
              </a:rPr>
              <a:t>你希望通过数据结构课程的学习提高自己什么方面的能力？</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A1216EB1-AF9C-4CB6-82A3-7318FE204A0B}"/>
              </a:ext>
            </a:extLst>
          </p:cNvPr>
          <p:cNvSpPr>
            <a:spLocks noChangeArrowheads="1"/>
          </p:cNvSpPr>
          <p:nvPr/>
        </p:nvSpPr>
        <p:spPr bwMode="auto">
          <a:xfrm>
            <a:off x="251520" y="548680"/>
            <a:ext cx="6400800" cy="6096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300" b="1" u="sng" dirty="0">
                <a:solidFill>
                  <a:srgbClr val="CC0000"/>
                </a:solidFill>
                <a:effectLst>
                  <a:outerShdw blurRad="38100" dist="38100" dir="2700000" algn="tl">
                    <a:srgbClr val="C0C0C0"/>
                  </a:outerShdw>
                </a:effectLst>
                <a:highlight>
                  <a:srgbClr val="FFFFCC"/>
                </a:highlight>
                <a:latin typeface="+mn-ea"/>
              </a:rPr>
              <a:t>自然数的抽象数据类型定义</a:t>
            </a:r>
          </a:p>
        </p:txBody>
      </p:sp>
      <p:sp>
        <p:nvSpPr>
          <p:cNvPr id="336899" name="Rectangle 3">
            <a:extLst>
              <a:ext uri="{FF2B5EF4-FFF2-40B4-BE49-F238E27FC236}">
                <a16:creationId xmlns:a16="http://schemas.microsoft.com/office/drawing/2014/main" id="{58D30FE4-A8F3-4BB2-945D-F1AD2ED5D7B6}"/>
              </a:ext>
            </a:extLst>
          </p:cNvPr>
          <p:cNvSpPr>
            <a:spLocks noChangeArrowheads="1"/>
          </p:cNvSpPr>
          <p:nvPr/>
        </p:nvSpPr>
        <p:spPr bwMode="auto">
          <a:xfrm>
            <a:off x="381000" y="1752600"/>
            <a:ext cx="8534400" cy="4800600"/>
          </a:xfrm>
          <a:prstGeom prst="rect">
            <a:avLst/>
          </a:prstGeom>
          <a:noFill/>
          <a:ln w="9525">
            <a:noFill/>
            <a:miter lim="800000"/>
            <a:headEnd/>
            <a:tailEnd/>
          </a:ln>
          <a:effectLst/>
        </p:spPr>
        <p:txBody>
          <a:bodyPr lIns="113731" tIns="56866" rIns="113731" bIns="56866"/>
          <a:lstStyle/>
          <a:p>
            <a:pPr marL="342900" indent="-342900" defTabSz="915988" eaLnBrk="1" fontAlgn="auto" hangingPunct="1">
              <a:spcBef>
                <a:spcPct val="20000"/>
              </a:spcBef>
              <a:spcAft>
                <a:spcPts val="0"/>
              </a:spcAft>
              <a:buClr>
                <a:schemeClr val="tx1"/>
              </a:buClr>
              <a:buSzPct val="110000"/>
              <a:buFont typeface="Geneva" charset="0"/>
              <a:buNone/>
              <a:defRPr/>
            </a:pPr>
            <a:r>
              <a:rPr lang="en-US" altLang="zh-CN" sz="3200" b="1">
                <a:solidFill>
                  <a:srgbClr val="0000CC"/>
                </a:solidFill>
                <a:effectLst>
                  <a:outerShdw blurRad="38100" dist="38100" dir="2700000" algn="tl">
                    <a:srgbClr val="C0C0C0"/>
                  </a:outerShdw>
                </a:effectLst>
                <a:latin typeface="+mn-ea"/>
              </a:rPr>
              <a:t>ADT</a:t>
            </a:r>
            <a:r>
              <a:rPr lang="en-US" altLang="zh-CN" sz="3200" b="1">
                <a:solidFill>
                  <a:srgbClr val="000000"/>
                </a:solidFill>
                <a:effectLst>
                  <a:outerShdw blurRad="38100" dist="38100" dir="2700000" algn="tl">
                    <a:srgbClr val="C0C0C0"/>
                  </a:outerShdw>
                </a:effectLst>
                <a:latin typeface="+mn-ea"/>
              </a:rPr>
              <a:t> </a:t>
            </a:r>
            <a:r>
              <a:rPr lang="en-US" altLang="zh-CN" sz="3200" b="1" i="1">
                <a:solidFill>
                  <a:srgbClr val="CC0000"/>
                </a:solidFill>
                <a:effectLst>
                  <a:outerShdw blurRad="38100" dist="38100" dir="2700000" algn="tl">
                    <a:srgbClr val="C0C0C0"/>
                  </a:outerShdw>
                </a:effectLst>
                <a:latin typeface="+mn-ea"/>
              </a:rPr>
              <a:t>NaturalNumber</a:t>
            </a:r>
            <a:r>
              <a:rPr lang="en-US" altLang="zh-CN" sz="3200" b="1">
                <a:solidFill>
                  <a:srgbClr val="0000CC"/>
                </a:solidFill>
                <a:effectLst>
                  <a:outerShdw blurRad="38100" dist="38100" dir="2700000" algn="tl">
                    <a:srgbClr val="C0C0C0"/>
                  </a:outerShdw>
                </a:effectLst>
                <a:latin typeface="+mn-ea"/>
              </a:rPr>
              <a:t> is</a:t>
            </a:r>
            <a:endParaRPr lang="en-US" altLang="zh-CN" sz="3200" b="1">
              <a:solidFill>
                <a:srgbClr val="000000"/>
              </a:solidFill>
              <a:effectLst>
                <a:outerShdw blurRad="38100" dist="38100" dir="2700000" algn="tl">
                  <a:srgbClr val="C0C0C0"/>
                </a:outerShdw>
              </a:effectLst>
              <a:latin typeface="+mn-ea"/>
            </a:endParaRPr>
          </a:p>
          <a:p>
            <a:pPr marL="342900" indent="-342900" defTabSz="915988" eaLnBrk="1" fontAlgn="auto" hangingPunct="1">
              <a:spcBef>
                <a:spcPct val="20000"/>
              </a:spcBef>
              <a:spcAft>
                <a:spcPts val="0"/>
              </a:spcAft>
              <a:buClr>
                <a:schemeClr val="tx1"/>
              </a:buClr>
              <a:buSzPct val="110000"/>
              <a:buFont typeface="Geneva" charset="0"/>
              <a:buNone/>
              <a:defRPr/>
            </a:pPr>
            <a:r>
              <a:rPr lang="en-US" altLang="zh-CN" sz="3200" b="1">
                <a:solidFill>
                  <a:srgbClr val="0000CC"/>
                </a:solidFill>
                <a:effectLst>
                  <a:outerShdw blurRad="38100" dist="38100" dir="2700000" algn="tl">
                    <a:srgbClr val="C0C0C0"/>
                  </a:outerShdw>
                </a:effectLst>
                <a:latin typeface="+mn-ea"/>
              </a:rPr>
              <a:t>objects</a:t>
            </a:r>
            <a:r>
              <a:rPr lang="en-US" altLang="zh-CN" sz="3200" b="1">
                <a:solidFill>
                  <a:srgbClr val="000000"/>
                </a:solidFill>
                <a:effectLst>
                  <a:outerShdw blurRad="38100" dist="38100" dir="2700000" algn="tl">
                    <a:srgbClr val="C0C0C0"/>
                  </a:outerShdw>
                </a:effectLst>
                <a:latin typeface="+mn-ea"/>
              </a:rPr>
              <a:t>: </a:t>
            </a:r>
            <a:r>
              <a:rPr lang="zh-CN" altLang="en-US" sz="3200" b="1">
                <a:solidFill>
                  <a:srgbClr val="008080"/>
                </a:solidFill>
                <a:effectLst>
                  <a:outerShdw blurRad="38100" dist="38100" dir="2700000" algn="tl">
                    <a:srgbClr val="C0C0C0"/>
                  </a:outerShdw>
                </a:effectLst>
                <a:latin typeface="+mn-ea"/>
              </a:rPr>
              <a:t>一个整数的有序子集合,它开始于0,</a:t>
            </a:r>
          </a:p>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3200" b="1">
                <a:solidFill>
                  <a:srgbClr val="008080"/>
                </a:solidFill>
                <a:effectLst>
                  <a:outerShdw blurRad="38100" dist="38100" dir="2700000" algn="tl">
                    <a:srgbClr val="C0C0C0"/>
                  </a:outerShdw>
                </a:effectLst>
                <a:latin typeface="+mn-ea"/>
              </a:rPr>
              <a:t>    结束于机器能表示的最大整数(</a:t>
            </a:r>
            <a:r>
              <a:rPr lang="en-US" altLang="zh-CN" sz="3200" b="1" i="1">
                <a:solidFill>
                  <a:srgbClr val="CC0000"/>
                </a:solidFill>
                <a:effectLst>
                  <a:outerShdw blurRad="38100" dist="38100" dir="2700000" algn="tl">
                    <a:srgbClr val="C0C0C0"/>
                  </a:outerShdw>
                </a:effectLst>
                <a:latin typeface="+mn-ea"/>
              </a:rPr>
              <a:t>MaxInt</a:t>
            </a:r>
            <a:r>
              <a:rPr lang="en-US" altLang="zh-CN" sz="3200" b="1">
                <a:solidFill>
                  <a:srgbClr val="008080"/>
                </a:solidFill>
                <a:effectLst>
                  <a:outerShdw blurRad="38100" dist="38100" dir="2700000" algn="tl">
                    <a:srgbClr val="C0C0C0"/>
                  </a:outerShdw>
                </a:effectLst>
                <a:latin typeface="+mn-ea"/>
              </a:rPr>
              <a:t>)。</a:t>
            </a:r>
          </a:p>
          <a:p>
            <a:pPr marL="342900" indent="-342900" defTabSz="915988" eaLnBrk="1" fontAlgn="auto" hangingPunct="1">
              <a:spcBef>
                <a:spcPct val="20000"/>
              </a:spcBef>
              <a:spcAft>
                <a:spcPts val="0"/>
              </a:spcAft>
              <a:buClr>
                <a:schemeClr val="tx1"/>
              </a:buClr>
              <a:buSzPct val="110000"/>
              <a:buFont typeface="Geneva" charset="0"/>
              <a:buNone/>
              <a:defRPr/>
            </a:pPr>
            <a:r>
              <a:rPr lang="en-US" altLang="zh-CN" sz="3200" b="1">
                <a:solidFill>
                  <a:srgbClr val="0000CC"/>
                </a:solidFill>
                <a:effectLst>
                  <a:outerShdw blurRad="38100" dist="38100" dir="2700000" algn="tl">
                    <a:srgbClr val="C0C0C0"/>
                  </a:outerShdw>
                </a:effectLst>
                <a:latin typeface="+mn-ea"/>
              </a:rPr>
              <a:t>Function</a:t>
            </a:r>
            <a:r>
              <a:rPr lang="en-US" altLang="zh-CN" sz="3200" b="1">
                <a:solidFill>
                  <a:schemeClr val="bg2"/>
                </a:solidFill>
                <a:effectLst>
                  <a:outerShdw blurRad="38100" dist="38100" dir="2700000" algn="tl">
                    <a:srgbClr val="C0C0C0"/>
                  </a:outerShdw>
                </a:effectLst>
                <a:latin typeface="+mn-ea"/>
              </a:rPr>
              <a:t>:</a:t>
            </a:r>
            <a:r>
              <a:rPr lang="en-US" altLang="zh-CN" sz="3200" b="1">
                <a:solidFill>
                  <a:srgbClr val="000000"/>
                </a:solidFill>
                <a:effectLst>
                  <a:outerShdw blurRad="38100" dist="38100" dir="2700000" algn="tl">
                    <a:srgbClr val="C0C0C0"/>
                  </a:outerShdw>
                </a:effectLst>
                <a:latin typeface="+mn-ea"/>
              </a:rPr>
              <a:t>  </a:t>
            </a:r>
            <a:r>
              <a:rPr lang="zh-CN" altLang="en-US" sz="3200" b="1">
                <a:solidFill>
                  <a:srgbClr val="008080"/>
                </a:solidFill>
                <a:effectLst>
                  <a:outerShdw blurRad="38100" dist="38100" dir="2700000" algn="tl">
                    <a:srgbClr val="C0C0C0"/>
                  </a:outerShdw>
                </a:effectLst>
                <a:latin typeface="+mn-ea"/>
              </a:rPr>
              <a:t>对于所有的 </a:t>
            </a:r>
            <a:r>
              <a:rPr lang="en-US" altLang="zh-CN" sz="3200" b="1" i="1">
                <a:solidFill>
                  <a:srgbClr val="CC0000"/>
                </a:solidFill>
                <a:effectLst>
                  <a:outerShdw blurRad="38100" dist="38100" dir="2700000" algn="tl">
                    <a:srgbClr val="C0C0C0"/>
                  </a:outerShdw>
                </a:effectLst>
                <a:latin typeface="+mn-ea"/>
              </a:rPr>
              <a:t>x</a:t>
            </a:r>
            <a:r>
              <a:rPr lang="en-US" altLang="zh-CN" sz="3200" b="1">
                <a:solidFill>
                  <a:srgbClr val="008080"/>
                </a:solidFill>
                <a:effectLst>
                  <a:outerShdw blurRad="38100" dist="38100" dir="2700000" algn="tl">
                    <a:srgbClr val="C0C0C0"/>
                  </a:outerShdw>
                </a:effectLst>
                <a:latin typeface="+mn-ea"/>
              </a:rPr>
              <a:t>,</a:t>
            </a:r>
            <a:r>
              <a:rPr lang="en-US" altLang="zh-CN" sz="3200" b="1">
                <a:solidFill>
                  <a:srgbClr val="CC0000"/>
                </a:solidFill>
                <a:effectLst>
                  <a:outerShdw blurRad="38100" dist="38100" dir="2700000" algn="tl">
                    <a:srgbClr val="C0C0C0"/>
                  </a:outerShdw>
                </a:effectLst>
                <a:latin typeface="+mn-ea"/>
              </a:rPr>
              <a:t> </a:t>
            </a:r>
            <a:r>
              <a:rPr lang="en-US" altLang="zh-CN" sz="3200" b="1" i="1">
                <a:solidFill>
                  <a:srgbClr val="CC0000"/>
                </a:solidFill>
                <a:effectLst>
                  <a:outerShdw blurRad="38100" dist="38100" dir="2700000" algn="tl">
                    <a:srgbClr val="C0C0C0"/>
                  </a:outerShdw>
                </a:effectLst>
                <a:latin typeface="+mn-ea"/>
              </a:rPr>
              <a:t>y</a:t>
            </a:r>
            <a:r>
              <a:rPr lang="en-US" altLang="zh-CN" sz="3200" b="1">
                <a:solidFill>
                  <a:srgbClr val="008080"/>
                </a:solidFill>
                <a:effectLst>
                  <a:outerShdw blurRad="38100" dist="38100" dir="2700000" algn="tl">
                    <a:srgbClr val="C0C0C0"/>
                  </a:outerShdw>
                </a:effectLst>
                <a:latin typeface="+mn-ea"/>
              </a:rPr>
              <a:t> </a:t>
            </a:r>
            <a:r>
              <a:rPr lang="en-US" altLang="zh-CN" sz="3200" b="1">
                <a:solidFill>
                  <a:srgbClr val="008080"/>
                </a:solidFill>
                <a:effectLst>
                  <a:outerShdw blurRad="38100" dist="38100" dir="2700000" algn="tl">
                    <a:srgbClr val="C0C0C0"/>
                  </a:outerShdw>
                </a:effectLst>
                <a:latin typeface="+mn-ea"/>
                <a:sym typeface="Symbol" pitchFamily="18" charset="2"/>
              </a:rPr>
              <a:t> </a:t>
            </a:r>
            <a:r>
              <a:rPr lang="en-US" altLang="zh-CN" sz="3200" b="1" i="1">
                <a:solidFill>
                  <a:srgbClr val="CC0000"/>
                </a:solidFill>
                <a:effectLst>
                  <a:outerShdw blurRad="38100" dist="38100" dir="2700000" algn="tl">
                    <a:srgbClr val="C0C0C0"/>
                  </a:outerShdw>
                </a:effectLst>
                <a:latin typeface="+mn-ea"/>
                <a:sym typeface="Symbol" pitchFamily="18" charset="2"/>
              </a:rPr>
              <a:t>NaturalNumber</a:t>
            </a:r>
            <a:r>
              <a:rPr lang="en-US" altLang="zh-CN" sz="3200" b="1">
                <a:solidFill>
                  <a:srgbClr val="008080"/>
                </a:solidFill>
                <a:effectLst>
                  <a:outerShdw blurRad="38100" dist="38100" dir="2700000" algn="tl">
                    <a:srgbClr val="C0C0C0"/>
                  </a:outerShdw>
                </a:effectLst>
                <a:latin typeface="+mn-ea"/>
                <a:sym typeface="Symbol" pitchFamily="18" charset="2"/>
              </a:rPr>
              <a:t>;</a:t>
            </a:r>
          </a:p>
          <a:p>
            <a:pPr marL="342900" indent="-342900" defTabSz="915988" eaLnBrk="1" fontAlgn="auto" hangingPunct="1">
              <a:spcBef>
                <a:spcPct val="20000"/>
              </a:spcBef>
              <a:spcAft>
                <a:spcPts val="0"/>
              </a:spcAft>
              <a:buClr>
                <a:schemeClr val="tx1"/>
              </a:buClr>
              <a:buSzPct val="110000"/>
              <a:buFont typeface="Geneva" charset="0"/>
              <a:buNone/>
              <a:defRPr/>
            </a:pPr>
            <a:r>
              <a:rPr lang="en-US" altLang="zh-CN" sz="3200" b="1">
                <a:solidFill>
                  <a:srgbClr val="008080"/>
                </a:solidFill>
                <a:effectLst>
                  <a:outerShdw blurRad="38100" dist="38100" dir="2700000" algn="tl">
                    <a:srgbClr val="C0C0C0"/>
                  </a:outerShdw>
                </a:effectLst>
                <a:latin typeface="+mn-ea"/>
                <a:sym typeface="Symbol" pitchFamily="18" charset="2"/>
              </a:rPr>
              <a:t>    </a:t>
            </a:r>
            <a:r>
              <a:rPr lang="en-US" altLang="zh-CN" sz="3200" b="1" i="1">
                <a:solidFill>
                  <a:srgbClr val="CC0000"/>
                </a:solidFill>
                <a:effectLst>
                  <a:outerShdw blurRad="38100" dist="38100" dir="2700000" algn="tl">
                    <a:srgbClr val="C0C0C0"/>
                  </a:outerShdw>
                </a:effectLst>
                <a:latin typeface="+mn-ea"/>
                <a:sym typeface="Symbol" pitchFamily="18" charset="2"/>
              </a:rPr>
              <a:t>False</a:t>
            </a:r>
            <a:r>
              <a:rPr lang="en-US" altLang="zh-CN" sz="3200" b="1">
                <a:solidFill>
                  <a:srgbClr val="008080"/>
                </a:solidFill>
                <a:effectLst>
                  <a:outerShdw blurRad="38100" dist="38100" dir="2700000" algn="tl">
                    <a:srgbClr val="C0C0C0"/>
                  </a:outerShdw>
                </a:effectLst>
                <a:latin typeface="+mn-ea"/>
                <a:sym typeface="Symbol" pitchFamily="18" charset="2"/>
              </a:rPr>
              <a:t>, </a:t>
            </a:r>
            <a:r>
              <a:rPr lang="en-US" altLang="zh-CN" sz="3200" b="1" i="1">
                <a:solidFill>
                  <a:srgbClr val="CC0000"/>
                </a:solidFill>
                <a:effectLst>
                  <a:outerShdw blurRad="38100" dist="38100" dir="2700000" algn="tl">
                    <a:srgbClr val="C0C0C0"/>
                  </a:outerShdw>
                </a:effectLst>
                <a:latin typeface="+mn-ea"/>
                <a:sym typeface="Symbol" pitchFamily="18" charset="2"/>
              </a:rPr>
              <a:t>True</a:t>
            </a:r>
            <a:r>
              <a:rPr lang="en-US" altLang="zh-CN" sz="3200" b="1">
                <a:solidFill>
                  <a:srgbClr val="008080"/>
                </a:solidFill>
                <a:effectLst>
                  <a:outerShdw blurRad="38100" dist="38100" dir="2700000" algn="tl">
                    <a:srgbClr val="C0C0C0"/>
                  </a:outerShdw>
                </a:effectLst>
                <a:latin typeface="+mn-ea"/>
                <a:sym typeface="Symbol" pitchFamily="18" charset="2"/>
              </a:rPr>
              <a:t>  </a:t>
            </a:r>
            <a:r>
              <a:rPr lang="en-US" altLang="zh-CN" sz="3200" b="1" i="1">
                <a:solidFill>
                  <a:srgbClr val="CC0000"/>
                </a:solidFill>
                <a:effectLst>
                  <a:outerShdw blurRad="38100" dist="38100" dir="2700000" algn="tl">
                    <a:srgbClr val="C0C0C0"/>
                  </a:outerShdw>
                </a:effectLst>
                <a:latin typeface="+mn-ea"/>
                <a:sym typeface="Symbol" pitchFamily="18" charset="2"/>
              </a:rPr>
              <a:t>Boolean</a:t>
            </a:r>
            <a:r>
              <a:rPr lang="en-US" altLang="zh-CN" sz="3200" b="1">
                <a:solidFill>
                  <a:srgbClr val="008080"/>
                </a:solidFill>
                <a:effectLst>
                  <a:outerShdw blurRad="38100" dist="38100" dir="2700000" algn="tl">
                    <a:srgbClr val="C0C0C0"/>
                  </a:outerShdw>
                </a:effectLst>
                <a:latin typeface="+mn-ea"/>
                <a:sym typeface="Symbol" pitchFamily="18" charset="2"/>
              </a:rPr>
              <a:t>, </a:t>
            </a:r>
            <a:r>
              <a:rPr lang="en-US" altLang="zh-CN" sz="3200" b="1">
                <a:solidFill>
                  <a:srgbClr val="CC0000"/>
                </a:solidFill>
                <a:effectLst>
                  <a:outerShdw blurRad="38100" dist="38100" dir="2700000" algn="tl">
                    <a:srgbClr val="C0C0C0"/>
                  </a:outerShdw>
                </a:effectLst>
                <a:latin typeface="+mn-ea"/>
                <a:sym typeface="Symbol" pitchFamily="18" charset="2"/>
              </a:rPr>
              <a:t>+</a:t>
            </a:r>
            <a:r>
              <a:rPr lang="en-US" altLang="zh-CN" sz="3200" b="1">
                <a:solidFill>
                  <a:srgbClr val="008080"/>
                </a:solidFill>
                <a:effectLst>
                  <a:outerShdw blurRad="38100" dist="38100" dir="2700000" algn="tl">
                    <a:srgbClr val="C0C0C0"/>
                  </a:outerShdw>
                </a:effectLst>
                <a:latin typeface="+mn-ea"/>
                <a:sym typeface="Symbol" pitchFamily="18" charset="2"/>
              </a:rPr>
              <a:t>、</a:t>
            </a:r>
            <a:r>
              <a:rPr lang="en-US" altLang="zh-CN" sz="3200" b="1">
                <a:solidFill>
                  <a:srgbClr val="CC0000"/>
                </a:solidFill>
                <a:effectLst>
                  <a:outerShdw blurRad="38100" dist="38100" dir="2700000" algn="tl">
                    <a:srgbClr val="C0C0C0"/>
                  </a:outerShdw>
                </a:effectLst>
                <a:latin typeface="+mn-ea"/>
                <a:sym typeface="Symbol" pitchFamily="18" charset="2"/>
              </a:rPr>
              <a:t>-</a:t>
            </a:r>
            <a:r>
              <a:rPr lang="en-US" altLang="zh-CN" sz="3200" b="1">
                <a:solidFill>
                  <a:srgbClr val="008080"/>
                </a:solidFill>
                <a:effectLst>
                  <a:outerShdw blurRad="38100" dist="38100" dir="2700000" algn="tl">
                    <a:srgbClr val="C0C0C0"/>
                  </a:outerShdw>
                </a:effectLst>
                <a:latin typeface="+mn-ea"/>
                <a:sym typeface="Symbol" pitchFamily="18" charset="2"/>
              </a:rPr>
              <a:t>、</a:t>
            </a:r>
            <a:r>
              <a:rPr lang="en-US" altLang="zh-CN" sz="3200" b="1">
                <a:solidFill>
                  <a:srgbClr val="CC0000"/>
                </a:solidFill>
                <a:effectLst>
                  <a:outerShdw blurRad="38100" dist="38100" dir="2700000" algn="tl">
                    <a:srgbClr val="C0C0C0"/>
                  </a:outerShdw>
                </a:effectLst>
                <a:latin typeface="+mn-ea"/>
                <a:sym typeface="Symbol" pitchFamily="18" charset="2"/>
              </a:rPr>
              <a:t>&lt;</a:t>
            </a:r>
            <a:r>
              <a:rPr lang="en-US" altLang="zh-CN" sz="3200" b="1">
                <a:solidFill>
                  <a:srgbClr val="008080"/>
                </a:solidFill>
                <a:effectLst>
                  <a:outerShdw blurRad="38100" dist="38100" dir="2700000" algn="tl">
                    <a:srgbClr val="C0C0C0"/>
                  </a:outerShdw>
                </a:effectLst>
                <a:latin typeface="+mn-ea"/>
                <a:sym typeface="Symbol" pitchFamily="18" charset="2"/>
              </a:rPr>
              <a:t>、</a:t>
            </a:r>
            <a:r>
              <a:rPr lang="en-US" altLang="zh-CN" sz="3200" b="1">
                <a:solidFill>
                  <a:srgbClr val="CC0000"/>
                </a:solidFill>
                <a:effectLst>
                  <a:outerShdw blurRad="38100" dist="38100" dir="2700000" algn="tl">
                    <a:srgbClr val="C0C0C0"/>
                  </a:outerShdw>
                </a:effectLst>
                <a:latin typeface="+mn-ea"/>
                <a:sym typeface="Symbol" pitchFamily="18" charset="2"/>
              </a:rPr>
              <a:t>==</a:t>
            </a:r>
            <a:r>
              <a:rPr lang="en-US" altLang="zh-CN" sz="3200" b="1">
                <a:solidFill>
                  <a:srgbClr val="008080"/>
                </a:solidFill>
                <a:effectLst>
                  <a:outerShdw blurRad="38100" dist="38100" dir="2700000" algn="tl">
                    <a:srgbClr val="C0C0C0"/>
                  </a:outerShdw>
                </a:effectLst>
                <a:latin typeface="+mn-ea"/>
                <a:sym typeface="Symbol" pitchFamily="18" charset="2"/>
              </a:rPr>
              <a:t>、</a:t>
            </a:r>
            <a:r>
              <a:rPr lang="en-US" altLang="zh-CN" sz="3200" b="1">
                <a:solidFill>
                  <a:srgbClr val="CC0000"/>
                </a:solidFill>
                <a:effectLst>
                  <a:outerShdw blurRad="38100" dist="38100" dir="2700000" algn="tl">
                    <a:srgbClr val="C0C0C0"/>
                  </a:outerShdw>
                </a:effectLst>
                <a:latin typeface="+mn-ea"/>
                <a:sym typeface="Symbol" pitchFamily="18" charset="2"/>
              </a:rPr>
              <a:t>=</a:t>
            </a:r>
            <a:r>
              <a:rPr lang="zh-CN" altLang="zh-CN" sz="3200" b="1">
                <a:solidFill>
                  <a:srgbClr val="008080"/>
                </a:solidFill>
                <a:effectLst>
                  <a:outerShdw blurRad="38100" dist="38100" dir="2700000" algn="tl">
                    <a:srgbClr val="C0C0C0"/>
                  </a:outerShdw>
                </a:effectLst>
                <a:latin typeface="+mn-ea"/>
                <a:sym typeface="Symbol" pitchFamily="18" charset="2"/>
              </a:rPr>
              <a:t>等都是可用的服务。</a:t>
            </a:r>
          </a:p>
          <a:p>
            <a:pPr marL="342900" indent="-342900" defTabSz="915988" eaLnBrk="1" fontAlgn="auto" hangingPunct="1">
              <a:spcBef>
                <a:spcPct val="20000"/>
              </a:spcBef>
              <a:spcAft>
                <a:spcPts val="0"/>
              </a:spcAft>
              <a:buClr>
                <a:schemeClr val="tx1"/>
              </a:buClr>
              <a:buSzPct val="110000"/>
              <a:buFont typeface="Geneva" charset="0"/>
              <a:buNone/>
              <a:defRPr/>
            </a:pPr>
            <a:r>
              <a:rPr lang="zh-CN" altLang="zh-CN" sz="1200" b="1">
                <a:solidFill>
                  <a:srgbClr val="008080"/>
                </a:solidFill>
                <a:effectLst>
                  <a:outerShdw blurRad="38100" dist="38100" dir="2700000" algn="tl">
                    <a:srgbClr val="C0C0C0"/>
                  </a:outerShdw>
                </a:effectLst>
                <a:latin typeface="+mn-ea"/>
                <a:sym typeface="Symbol" pitchFamily="18" charset="2"/>
              </a:rPr>
              <a:t>  </a:t>
            </a:r>
          </a:p>
          <a:p>
            <a:pPr marL="342900" indent="-342900" defTabSz="915988" eaLnBrk="1" fontAlgn="auto" hangingPunct="1">
              <a:spcBef>
                <a:spcPct val="20000"/>
              </a:spcBef>
              <a:spcAft>
                <a:spcPts val="0"/>
              </a:spcAft>
              <a:buClr>
                <a:schemeClr val="tx1"/>
              </a:buClr>
              <a:buSzPct val="110000"/>
              <a:buFont typeface="Geneva" charset="0"/>
              <a:buNone/>
              <a:defRPr/>
            </a:pPr>
            <a:r>
              <a:rPr lang="zh-CN" altLang="zh-CN" sz="3200" b="1">
                <a:solidFill>
                  <a:srgbClr val="008080"/>
                </a:solidFill>
                <a:effectLst>
                  <a:outerShdw blurRad="38100" dist="38100" dir="2700000" algn="tl">
                    <a:srgbClr val="C0C0C0"/>
                  </a:outerShdw>
                </a:effectLst>
                <a:latin typeface="+mn-ea"/>
                <a:sym typeface="Symbol" pitchFamily="18" charset="2"/>
              </a:rPr>
              <a:t>  </a:t>
            </a:r>
            <a:r>
              <a:rPr lang="zh-CN" altLang="en-US" sz="3200" b="1">
                <a:solidFill>
                  <a:srgbClr val="008080"/>
                </a:solidFill>
                <a:effectLst>
                  <a:outerShdw blurRad="38100" dist="38100" dir="2700000" algn="tl">
                    <a:srgbClr val="C0C0C0"/>
                  </a:outerShdw>
                </a:effectLst>
                <a:latin typeface="+mn-ea"/>
                <a:sym typeface="Symbol" pitchFamily="18" charset="2"/>
              </a:rPr>
              <a:t>		</a:t>
            </a:r>
            <a:r>
              <a:rPr lang="en-US" altLang="zh-CN" sz="3200" b="1" i="1">
                <a:solidFill>
                  <a:srgbClr val="CC0000"/>
                </a:solidFill>
                <a:effectLst>
                  <a:outerShdw blurRad="38100" dist="38100" dir="2700000" algn="tl">
                    <a:srgbClr val="C0C0C0"/>
                  </a:outerShdw>
                </a:effectLst>
                <a:latin typeface="+mn-ea"/>
                <a:sym typeface="Symbol" pitchFamily="18" charset="2"/>
              </a:rPr>
              <a:t>Zero</a:t>
            </a:r>
            <a:r>
              <a:rPr lang="en-US" altLang="zh-CN" sz="3200" b="1">
                <a:solidFill>
                  <a:srgbClr val="CC0000"/>
                </a:solidFill>
                <a:effectLst>
                  <a:outerShdw blurRad="38100" dist="38100" dir="2700000" algn="tl">
                    <a:srgbClr val="C0C0C0"/>
                  </a:outerShdw>
                </a:effectLst>
                <a:latin typeface="+mn-ea"/>
                <a:sym typeface="Symbol" pitchFamily="18" charset="2"/>
              </a:rPr>
              <a:t>( ) :   		</a:t>
            </a:r>
            <a:r>
              <a:rPr lang="zh-CN" altLang="zh-CN" sz="3200" b="1">
                <a:solidFill>
                  <a:srgbClr val="008080"/>
                </a:solidFill>
                <a:effectLst>
                  <a:outerShdw blurRad="38100" dist="38100" dir="2700000" algn="tl">
                    <a:srgbClr val="C0C0C0"/>
                  </a:outerShdw>
                </a:effectLst>
                <a:latin typeface="+mn-ea"/>
                <a:sym typeface="Symbol" pitchFamily="18" charset="2"/>
              </a:rPr>
              <a:t>返回自然数0</a:t>
            </a:r>
            <a:endParaRPr lang="zh-CN" altLang="en-US" sz="3200" b="1">
              <a:solidFill>
                <a:srgbClr val="008080"/>
              </a:solidFill>
              <a:effectLst>
                <a:outerShdw blurRad="38100" dist="38100" dir="2700000" algn="tl">
                  <a:srgbClr val="C0C0C0"/>
                </a:outerShdw>
              </a:effectLst>
              <a:latin typeface="+mn-ea"/>
              <a:sym typeface="Symbol" pitchFamily="18" charset="2"/>
            </a:endParaRPr>
          </a:p>
          <a:p>
            <a:pPr marL="342900" indent="-342900" defTabSz="915988" eaLnBrk="1" fontAlgn="auto" hangingPunct="1">
              <a:spcBef>
                <a:spcPct val="20000"/>
              </a:spcBef>
              <a:spcAft>
                <a:spcPts val="0"/>
              </a:spcAft>
              <a:buClr>
                <a:schemeClr val="tx1"/>
              </a:buClr>
              <a:buSzPct val="110000"/>
              <a:buFont typeface="Geneva" charset="0"/>
              <a:buNone/>
              <a:defRPr/>
            </a:pPr>
            <a:r>
              <a:rPr lang="en-US" altLang="zh-CN" sz="3200" b="1" i="1">
                <a:solidFill>
                  <a:srgbClr val="CC0000"/>
                </a:solidFill>
                <a:effectLst>
                  <a:outerShdw blurRad="38100" dist="38100" dir="2700000" algn="tl">
                    <a:srgbClr val="C0C0C0"/>
                  </a:outerShdw>
                </a:effectLst>
                <a:latin typeface="+mn-ea"/>
                <a:sym typeface="Symbol" pitchFamily="18" charset="2"/>
              </a:rPr>
              <a:t>			NaturalNumber</a:t>
            </a:r>
            <a:r>
              <a:rPr lang="en-US" altLang="zh-CN" sz="3200" b="1">
                <a:solidFill>
                  <a:srgbClr val="CC0000"/>
                </a:solidFill>
                <a:effectLst>
                  <a:outerShdw blurRad="38100" dist="38100" dir="2700000" algn="tl">
                    <a:srgbClr val="C0C0C0"/>
                  </a:outerShdw>
                </a:effectLst>
                <a:latin typeface="+mn-ea"/>
                <a:sym typeface="Symbol" pitchFamily="18" charset="2"/>
              </a:rPr>
              <a:t>                     </a:t>
            </a:r>
            <a:r>
              <a:rPr lang="zh-CN" altLang="zh-CN" sz="3200" b="1">
                <a:solidFill>
                  <a:srgbClr val="008080"/>
                </a:solidFill>
                <a:effectLst>
                  <a:outerShdw blurRad="38100" dist="38100" dir="2700000" algn="tl">
                    <a:srgbClr val="C0C0C0"/>
                  </a:outerShdw>
                </a:effectLst>
                <a:latin typeface="+mn-ea"/>
                <a:sym typeface="Symbol" pitchFamily="18" charset="2"/>
              </a:rPr>
              <a:t>          </a:t>
            </a:r>
            <a:endParaRPr lang="en-US" altLang="zh-CN" sz="3200" b="1">
              <a:solidFill>
                <a:srgbClr val="008080"/>
              </a:solidFill>
              <a:effectLst>
                <a:outerShdw blurRad="38100" dist="38100" dir="2700000" algn="tl">
                  <a:srgbClr val="C0C0C0"/>
                </a:outerShdw>
              </a:effectLst>
              <a:latin typeface="+mn-ea"/>
              <a:sym typeface="Symbol" pitchFamily="18" charset="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3E9CB8AA-F99D-45C5-8777-A1C2749790E9}"/>
              </a:ext>
            </a:extLst>
          </p:cNvPr>
          <p:cNvSpPr>
            <a:spLocks noChangeArrowheads="1"/>
          </p:cNvSpPr>
          <p:nvPr/>
        </p:nvSpPr>
        <p:spPr bwMode="auto">
          <a:xfrm>
            <a:off x="1295400" y="914400"/>
            <a:ext cx="7620000" cy="4953000"/>
          </a:xfrm>
          <a:prstGeom prst="rect">
            <a:avLst/>
          </a:prstGeom>
          <a:noFill/>
          <a:ln w="9525">
            <a:noFill/>
            <a:miter lim="800000"/>
            <a:headEnd/>
            <a:tailEnd/>
          </a:ln>
          <a:effectLst/>
        </p:spPr>
        <p:txBody>
          <a:bodyPr lIns="113731" tIns="56866" rIns="113731" bIns="56866"/>
          <a:lstStyle/>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err="1">
                <a:solidFill>
                  <a:srgbClr val="CC0000"/>
                </a:solidFill>
                <a:effectLst>
                  <a:outerShdw blurRad="38100" dist="38100" dir="2700000" algn="tl">
                    <a:srgbClr val="C0C0C0"/>
                  </a:outerShdw>
                </a:effectLst>
                <a:latin typeface="+mn-ea"/>
                <a:sym typeface="Symbol" pitchFamily="18" charset="2"/>
              </a:rPr>
              <a:t>IsZero</a:t>
            </a:r>
            <a:r>
              <a:rPr lang="en-US" altLang="zh-CN" sz="2800" b="1" dirty="0">
                <a:solidFill>
                  <a:srgbClr val="CC0000"/>
                </a:solidFill>
                <a:effectLst>
                  <a:outerShdw blurRad="38100" dist="38100" dir="2700000" algn="tl">
                    <a:srgbClr val="C0C0C0"/>
                  </a:outerShdw>
                </a:effectLst>
                <a:latin typeface="+mn-ea"/>
                <a:sym typeface="Symbol" pitchFamily="18" charset="2"/>
              </a:rPr>
              <a:t>(</a:t>
            </a:r>
            <a:r>
              <a:rPr lang="en-US" altLang="zh-CN" sz="2800" b="1" i="1" dirty="0">
                <a:solidFill>
                  <a:srgbClr val="CC0000"/>
                </a:solidFill>
                <a:effectLst>
                  <a:outerShdw blurRad="38100" dist="38100" dir="2700000" algn="tl">
                    <a:srgbClr val="C0C0C0"/>
                  </a:outerShdw>
                </a:effectLst>
                <a:latin typeface="+mn-ea"/>
                <a:sym typeface="Symbol" pitchFamily="18" charset="2"/>
              </a:rPr>
              <a:t>x</a:t>
            </a:r>
            <a:r>
              <a:rPr lang="en-US" altLang="zh-CN" sz="2800" b="1" dirty="0">
                <a:solidFill>
                  <a:srgbClr val="CC0000"/>
                </a:solidFill>
                <a:effectLst>
                  <a:outerShdw blurRad="38100" dist="38100" dir="2700000" algn="tl">
                    <a:srgbClr val="C0C0C0"/>
                  </a:outerShdw>
                </a:effectLst>
                <a:latin typeface="+mn-ea"/>
                <a:sym typeface="Symbol" pitchFamily="18" charset="2"/>
              </a:rPr>
              <a:t>) :                     </a:t>
            </a:r>
            <a:r>
              <a:rPr lang="en-US" altLang="zh-CN" sz="2800" b="1" dirty="0">
                <a:solidFill>
                  <a:srgbClr val="008080"/>
                </a:solidFill>
                <a:effectLst>
                  <a:outerShdw blurRad="38100" dist="38100" dir="2700000" algn="tl">
                    <a:srgbClr val="C0C0C0"/>
                  </a:outerShdw>
                </a:effectLst>
                <a:latin typeface="+mn-ea"/>
                <a:sym typeface="Symbol" pitchFamily="18" charset="2"/>
              </a:rPr>
              <a:t>if (</a:t>
            </a:r>
            <a:r>
              <a:rPr lang="en-US" altLang="zh-CN" sz="2800" b="1" i="1" dirty="0">
                <a:solidFill>
                  <a:srgbClr val="008080"/>
                </a:solidFill>
                <a:effectLst>
                  <a:outerShdw blurRad="38100" dist="38100" dir="2700000" algn="tl">
                    <a:srgbClr val="C0C0C0"/>
                  </a:outerShdw>
                </a:effectLst>
                <a:latin typeface="+mn-ea"/>
                <a:sym typeface="Symbol" pitchFamily="18" charset="2"/>
              </a:rPr>
              <a:t>x</a:t>
            </a:r>
            <a:r>
              <a:rPr lang="en-US" altLang="zh-CN" sz="2800" b="1" dirty="0">
                <a:solidFill>
                  <a:srgbClr val="008080"/>
                </a:solidFill>
                <a:effectLst>
                  <a:outerShdw blurRad="38100" dist="38100" dir="2700000" algn="tl">
                    <a:srgbClr val="C0C0C0"/>
                  </a:outerShdw>
                </a:effectLst>
                <a:latin typeface="+mn-ea"/>
                <a:sym typeface="Symbol" pitchFamily="18" charset="2"/>
              </a:rPr>
              <a:t>==0) </a:t>
            </a:r>
            <a:r>
              <a:rPr lang="zh-CN" altLang="zh-CN" sz="2800" b="1" dirty="0">
                <a:solidFill>
                  <a:srgbClr val="008080"/>
                </a:solidFill>
                <a:effectLst>
                  <a:outerShdw blurRad="38100" dist="38100" dir="2700000" algn="tl">
                    <a:srgbClr val="C0C0C0"/>
                  </a:outerShdw>
                </a:effectLst>
                <a:latin typeface="+mn-ea"/>
                <a:sym typeface="Symbol" pitchFamily="18" charset="2"/>
              </a:rPr>
              <a:t>返回</a:t>
            </a:r>
            <a:r>
              <a:rPr lang="en-US" altLang="zh-CN" sz="2800" b="1" i="1" dirty="0">
                <a:solidFill>
                  <a:srgbClr val="008080"/>
                </a:solidFill>
                <a:effectLst>
                  <a:outerShdw blurRad="38100" dist="38100" dir="2700000" algn="tl">
                    <a:srgbClr val="C0C0C0"/>
                  </a:outerShdw>
                </a:effectLst>
                <a:latin typeface="+mn-ea"/>
                <a:sym typeface="Symbol" pitchFamily="18" charset="2"/>
              </a:rPr>
              <a:t>True</a:t>
            </a:r>
            <a:r>
              <a:rPr lang="en-US" altLang="zh-CN" sz="2800" b="1" dirty="0">
                <a:solidFill>
                  <a:srgbClr val="008080"/>
                </a:solidFill>
                <a:effectLst>
                  <a:outerShdw blurRad="38100" dist="38100" dir="2700000" algn="tl">
                    <a:srgbClr val="C0C0C0"/>
                  </a:outerShdw>
                </a:effectLst>
                <a:latin typeface="+mn-ea"/>
                <a:sym typeface="Symbol" pitchFamily="18" charset="2"/>
              </a:rPr>
              <a:t>          </a:t>
            </a:r>
          </a:p>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en-US" altLang="zh-CN" sz="2800" b="1" dirty="0">
                <a:solidFill>
                  <a:srgbClr val="008080"/>
                </a:solidFill>
                <a:effectLst>
                  <a:outerShdw blurRad="38100" dist="38100" dir="2700000" algn="tl">
                    <a:srgbClr val="C0C0C0"/>
                  </a:outerShdw>
                </a:effectLst>
                <a:latin typeface="+mn-ea"/>
                <a:sym typeface="Symbol" pitchFamily="18" charset="2"/>
              </a:rPr>
              <a:t>      </a:t>
            </a:r>
            <a:r>
              <a:rPr lang="en-US" altLang="zh-CN" sz="2800" b="1" i="1" dirty="0">
                <a:solidFill>
                  <a:srgbClr val="CC0000"/>
                </a:solidFill>
                <a:effectLst>
                  <a:outerShdw blurRad="38100" dist="38100" dir="2700000" algn="tl">
                    <a:srgbClr val="C0C0C0"/>
                  </a:outerShdw>
                </a:effectLst>
                <a:latin typeface="+mn-ea"/>
                <a:sym typeface="Symbol" pitchFamily="18" charset="2"/>
              </a:rPr>
              <a:t>Boolean</a:t>
            </a:r>
            <a:r>
              <a:rPr lang="en-US" altLang="zh-CN" sz="2800" b="1" dirty="0">
                <a:solidFill>
                  <a:srgbClr val="008080"/>
                </a:solidFill>
                <a:effectLst>
                  <a:outerShdw blurRad="38100" dist="38100" dir="2700000" algn="tl">
                    <a:srgbClr val="C0C0C0"/>
                  </a:outerShdw>
                </a:effectLst>
                <a:latin typeface="+mn-ea"/>
                <a:sym typeface="Symbol" pitchFamily="18" charset="2"/>
              </a:rPr>
              <a:t>                  else </a:t>
            </a:r>
            <a:r>
              <a:rPr lang="zh-CN" altLang="zh-CN" sz="2800" b="1" dirty="0">
                <a:solidFill>
                  <a:srgbClr val="008080"/>
                </a:solidFill>
                <a:effectLst>
                  <a:outerShdw blurRad="38100" dist="38100" dir="2700000" algn="tl">
                    <a:srgbClr val="C0C0C0"/>
                  </a:outerShdw>
                </a:effectLst>
                <a:latin typeface="+mn-ea"/>
                <a:sym typeface="Symbol" pitchFamily="18" charset="2"/>
              </a:rPr>
              <a:t>返回</a:t>
            </a:r>
            <a:r>
              <a:rPr lang="en-US" altLang="zh-CN" sz="2800" b="1" i="1" dirty="0">
                <a:solidFill>
                  <a:srgbClr val="008080"/>
                </a:solidFill>
                <a:effectLst>
                  <a:outerShdw blurRad="38100" dist="38100" dir="2700000" algn="tl">
                    <a:srgbClr val="C0C0C0"/>
                  </a:outerShdw>
                </a:effectLst>
                <a:latin typeface="+mn-ea"/>
                <a:sym typeface="Symbol" pitchFamily="18" charset="2"/>
              </a:rPr>
              <a:t>False</a:t>
            </a:r>
            <a:endParaRPr lang="en-US" altLang="zh-CN" sz="3200" b="1" dirty="0">
              <a:effectLst>
                <a:outerShdw blurRad="38100" dist="38100" dir="2700000" algn="tl">
                  <a:srgbClr val="C0C0C0"/>
                </a:outerShdw>
              </a:effectLst>
              <a:latin typeface="+mn-ea"/>
            </a:endParaRPr>
          </a:p>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Add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y</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err="1">
                <a:solidFill>
                  <a:srgbClr val="008080"/>
                </a:solidFill>
                <a:effectLst>
                  <a:outerShdw blurRad="38100" dist="38100" dir="2700000" algn="tl">
                    <a:srgbClr val="C0C0C0"/>
                  </a:outerShdw>
                </a:effectLst>
                <a:latin typeface="+mn-ea"/>
              </a:rPr>
              <a:t>x</a:t>
            </a:r>
            <a:r>
              <a:rPr lang="en-US" altLang="zh-CN" sz="2800" b="1" dirty="0" err="1">
                <a:solidFill>
                  <a:srgbClr val="008080"/>
                </a:solidFill>
                <a:effectLst>
                  <a:outerShdw blurRad="38100" dist="38100" dir="2700000" algn="tl">
                    <a:srgbClr val="C0C0C0"/>
                  </a:outerShdw>
                </a:effectLst>
                <a:latin typeface="+mn-ea"/>
              </a:rPr>
              <a:t>+</a:t>
            </a:r>
            <a:r>
              <a:rPr lang="en-US" altLang="zh-CN" sz="2800" b="1" i="1" dirty="0" err="1">
                <a:solidFill>
                  <a:srgbClr val="008080"/>
                </a:solidFill>
                <a:effectLst>
                  <a:outerShdw blurRad="38100" dist="38100" dir="2700000" algn="tl">
                    <a:srgbClr val="C0C0C0"/>
                  </a:outerShdw>
                </a:effectLst>
                <a:latin typeface="+mn-ea"/>
              </a:rPr>
              <a:t>y</a:t>
            </a:r>
            <a:r>
              <a:rPr lang="en-US" altLang="zh-CN" sz="2800" b="1" dirty="0">
                <a:solidFill>
                  <a:srgbClr val="008080"/>
                </a:solidFill>
                <a:effectLst>
                  <a:outerShdw blurRad="38100" dist="38100" dir="2700000" algn="tl">
                    <a:srgbClr val="C0C0C0"/>
                  </a:outerShdw>
                </a:effectLst>
                <a:latin typeface="+mn-ea"/>
              </a:rPr>
              <a:t>&lt;=</a:t>
            </a:r>
            <a:r>
              <a:rPr lang="en-US" altLang="zh-CN" sz="2800" b="1" i="1" dirty="0" err="1">
                <a:solidFill>
                  <a:srgbClr val="008080"/>
                </a:solidFill>
                <a:effectLst>
                  <a:outerShdw blurRad="38100" dist="38100" dir="2700000" algn="tl">
                    <a:srgbClr val="C0C0C0"/>
                  </a:outerShdw>
                </a:effectLst>
                <a:latin typeface="+mn-ea"/>
              </a:rPr>
              <a:t>MaxInt</a:t>
            </a:r>
            <a:r>
              <a:rPr lang="en-US" altLang="zh-CN" sz="2800" b="1" dirty="0">
                <a:solidFill>
                  <a:srgbClr val="008080"/>
                </a:solidFill>
                <a:effectLst>
                  <a:outerShdw blurRad="38100" dist="38100" dir="2700000" algn="tl">
                    <a:srgbClr val="C0C0C0"/>
                  </a:outerShdw>
                </a:effectLst>
                <a:latin typeface="+mn-ea"/>
              </a:rPr>
              <a:t>)</a:t>
            </a:r>
            <a:r>
              <a:rPr lang="zh-CN" altLang="zh-CN" sz="2800" b="1" dirty="0">
                <a:solidFill>
                  <a:srgbClr val="008080"/>
                </a:solidFill>
                <a:effectLst>
                  <a:outerShdw blurRad="38100" dist="38100" dir="2700000" algn="tl">
                    <a:srgbClr val="C0C0C0"/>
                  </a:outerShdw>
                </a:effectLst>
                <a:latin typeface="+mn-ea"/>
              </a:rPr>
              <a:t>返回 </a:t>
            </a:r>
            <a:r>
              <a:rPr lang="en-US" altLang="zh-CN" sz="2800" b="1" i="1" dirty="0" err="1">
                <a:solidFill>
                  <a:srgbClr val="008080"/>
                </a:solidFill>
                <a:effectLst>
                  <a:outerShdw blurRad="38100" dist="38100" dir="2700000" algn="tl">
                    <a:srgbClr val="C0C0C0"/>
                  </a:outerShdw>
                </a:effectLst>
                <a:latin typeface="+mn-ea"/>
              </a:rPr>
              <a:t>x</a:t>
            </a:r>
            <a:r>
              <a:rPr lang="en-US" altLang="zh-CN" sz="2800" b="1" dirty="0" err="1">
                <a:solidFill>
                  <a:srgbClr val="008080"/>
                </a:solidFill>
                <a:effectLst>
                  <a:outerShdw blurRad="38100" dist="38100" dir="2700000" algn="tl">
                    <a:srgbClr val="C0C0C0"/>
                  </a:outerShdw>
                </a:effectLst>
                <a:latin typeface="+mn-ea"/>
              </a:rPr>
              <a:t>+</a:t>
            </a:r>
            <a:r>
              <a:rPr lang="en-US" altLang="zh-CN" sz="2800" b="1" i="1" dirty="0" err="1">
                <a:solidFill>
                  <a:srgbClr val="008080"/>
                </a:solidFill>
                <a:effectLst>
                  <a:outerShdw blurRad="38100" dist="38100" dir="2700000" algn="tl">
                    <a:srgbClr val="C0C0C0"/>
                  </a:outerShdw>
                </a:effectLst>
                <a:latin typeface="+mn-ea"/>
              </a:rPr>
              <a:t>y</a:t>
            </a:r>
            <a:endParaRPr lang="en-US" altLang="zh-CN" sz="2800" b="1" dirty="0">
              <a:solidFill>
                <a:srgbClr val="008080"/>
              </a:solidFill>
              <a:effectLst>
                <a:outerShdw blurRad="38100" dist="38100" dir="2700000" algn="tl">
                  <a:srgbClr val="C0C0C0"/>
                </a:outerShdw>
              </a:effectLst>
              <a:latin typeface="+mn-ea"/>
            </a:endParaRPr>
          </a:p>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en-US" altLang="zh-CN" sz="2800" b="1" dirty="0">
                <a:solidFill>
                  <a:srgbClr val="008080"/>
                </a:solidFill>
                <a:effectLst>
                  <a:outerShdw blurRad="38100" dist="38100" dir="2700000" algn="tl">
                    <a:srgbClr val="C0C0C0"/>
                  </a:outerShdw>
                </a:effectLst>
                <a:latin typeface="+mn-ea"/>
              </a:rPr>
              <a:t>      </a:t>
            </a:r>
            <a:r>
              <a:rPr lang="en-US" altLang="zh-CN" sz="2800" b="1" i="1" dirty="0" err="1">
                <a:solidFill>
                  <a:srgbClr val="CC0000"/>
                </a:solidFill>
                <a:effectLst>
                  <a:outerShdw blurRad="38100" dist="38100" dir="2700000" algn="tl">
                    <a:srgbClr val="C0C0C0"/>
                  </a:outerShdw>
                </a:effectLst>
                <a:latin typeface="+mn-ea"/>
              </a:rPr>
              <a:t>NaturalNumber</a:t>
            </a:r>
            <a:r>
              <a:rPr lang="en-US" altLang="zh-CN" sz="2800" b="1" i="1" dirty="0">
                <a:solidFill>
                  <a:srgbClr val="008080"/>
                </a:solidFill>
                <a:effectLst>
                  <a:outerShdw blurRad="38100" dist="38100" dir="2700000" algn="tl">
                    <a:srgbClr val="C0C0C0"/>
                  </a:outerShdw>
                </a:effectLst>
                <a:latin typeface="+mn-ea"/>
              </a:rPr>
              <a:t>    </a:t>
            </a:r>
            <a:r>
              <a:rPr lang="en-US" altLang="zh-CN" sz="2800" b="1" dirty="0">
                <a:solidFill>
                  <a:srgbClr val="008080"/>
                </a:solidFill>
                <a:effectLst>
                  <a:outerShdw blurRad="38100" dist="38100" dir="2700000" algn="tl">
                    <a:srgbClr val="C0C0C0"/>
                  </a:outerShdw>
                </a:effectLst>
                <a:latin typeface="+mn-ea"/>
              </a:rPr>
              <a:t>  else </a:t>
            </a:r>
            <a:r>
              <a:rPr lang="zh-CN" altLang="en-US" sz="2800" b="1" dirty="0">
                <a:solidFill>
                  <a:srgbClr val="008080"/>
                </a:solidFill>
                <a:effectLst>
                  <a:outerShdw blurRad="38100" dist="38100" dir="2700000" algn="tl">
                    <a:srgbClr val="C0C0C0"/>
                  </a:outerShdw>
                </a:effectLst>
                <a:latin typeface="+mn-ea"/>
              </a:rPr>
              <a:t>返回</a:t>
            </a:r>
            <a:r>
              <a:rPr lang="en-US" altLang="zh-CN" sz="2800" b="1" i="1" dirty="0" err="1">
                <a:solidFill>
                  <a:srgbClr val="008080"/>
                </a:solidFill>
                <a:effectLst>
                  <a:outerShdw blurRad="38100" dist="38100" dir="2700000" algn="tl">
                    <a:srgbClr val="C0C0C0"/>
                  </a:outerShdw>
                </a:effectLst>
                <a:latin typeface="+mn-ea"/>
              </a:rPr>
              <a:t>MaxInt</a:t>
            </a:r>
            <a:endParaRPr lang="zh-CN" altLang="en-US" sz="2800" b="1" dirty="0">
              <a:solidFill>
                <a:srgbClr val="CC0000"/>
              </a:solidFill>
              <a:effectLst>
                <a:outerShdw blurRad="38100" dist="38100" dir="2700000" algn="tl">
                  <a:srgbClr val="C0C0C0"/>
                </a:outerShdw>
              </a:effectLst>
              <a:latin typeface="+mn-ea"/>
            </a:endParaRPr>
          </a:p>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Subtract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y</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a:solidFill>
                  <a:srgbClr val="008080"/>
                </a:solidFill>
                <a:effectLst>
                  <a:outerShdw blurRad="38100" dist="38100" dir="2700000" algn="tl">
                    <a:srgbClr val="C0C0C0"/>
                  </a:outerShdw>
                </a:effectLst>
                <a:latin typeface="+mn-ea"/>
              </a:rPr>
              <a:t>x &lt; y</a:t>
            </a:r>
            <a:r>
              <a:rPr lang="en-US" altLang="zh-CN" sz="2800" b="1" dirty="0">
                <a:solidFill>
                  <a:srgbClr val="008080"/>
                </a:solidFill>
                <a:effectLst>
                  <a:outerShdw blurRad="38100" dist="38100" dir="2700000" algn="tl">
                    <a:srgbClr val="C0C0C0"/>
                  </a:outerShdw>
                </a:effectLst>
                <a:latin typeface="+mn-ea"/>
              </a:rPr>
              <a:t>) </a:t>
            </a:r>
            <a:r>
              <a:rPr lang="zh-CN" altLang="zh-CN" sz="2800" b="1" dirty="0">
                <a:solidFill>
                  <a:srgbClr val="008080"/>
                </a:solidFill>
                <a:effectLst>
                  <a:outerShdw blurRad="38100" dist="38100" dir="2700000" algn="tl">
                    <a:srgbClr val="C0C0C0"/>
                  </a:outerShdw>
                </a:effectLst>
                <a:latin typeface="+mn-ea"/>
              </a:rPr>
              <a:t>返回 0 </a:t>
            </a:r>
            <a:endParaRPr lang="zh-CN" altLang="zh-CN" sz="2800" b="1" i="1" dirty="0">
              <a:solidFill>
                <a:srgbClr val="008080"/>
              </a:solidFill>
              <a:effectLst>
                <a:outerShdw blurRad="38100" dist="38100" dir="2700000" algn="tl">
                  <a:srgbClr val="C0C0C0"/>
                </a:outerShdw>
              </a:effectLst>
              <a:latin typeface="+mn-ea"/>
            </a:endParaRPr>
          </a:p>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zh-CN" altLang="zh-CN" sz="2800" b="1" i="1" dirty="0">
                <a:solidFill>
                  <a:srgbClr val="008080"/>
                </a:solidFill>
                <a:effectLst>
                  <a:outerShdw blurRad="38100" dist="38100" dir="2700000" algn="tl">
                    <a:srgbClr val="C0C0C0"/>
                  </a:outerShdw>
                </a:effectLst>
                <a:latin typeface="+mn-ea"/>
              </a:rPr>
              <a:t>      </a:t>
            </a:r>
            <a:r>
              <a:rPr lang="en-US" altLang="zh-CN" sz="2800" b="1" i="1" dirty="0" err="1">
                <a:solidFill>
                  <a:srgbClr val="CC0000"/>
                </a:solidFill>
                <a:effectLst>
                  <a:outerShdw blurRad="38100" dist="38100" dir="2700000" algn="tl">
                    <a:srgbClr val="C0C0C0"/>
                  </a:outerShdw>
                </a:effectLst>
                <a:latin typeface="+mn-ea"/>
              </a:rPr>
              <a:t>NaturalNumber</a:t>
            </a:r>
            <a:r>
              <a:rPr lang="en-US" altLang="zh-CN" sz="2800" b="1" dirty="0">
                <a:solidFill>
                  <a:srgbClr val="008080"/>
                </a:solidFill>
                <a:effectLst>
                  <a:outerShdw blurRad="38100" dist="38100" dir="2700000" algn="tl">
                    <a:srgbClr val="C0C0C0"/>
                  </a:outerShdw>
                </a:effectLst>
                <a:latin typeface="+mn-ea"/>
              </a:rPr>
              <a:t>      else </a:t>
            </a:r>
            <a:r>
              <a:rPr lang="zh-CN" altLang="en-US"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x - y</a:t>
            </a:r>
            <a:endParaRPr lang="zh-CN" altLang="en-US" sz="2800" b="1" i="1" dirty="0">
              <a:solidFill>
                <a:srgbClr val="CC0000"/>
              </a:solidFill>
              <a:effectLst>
                <a:outerShdw blurRad="38100" dist="38100" dir="2700000" algn="tl">
                  <a:srgbClr val="C0C0C0"/>
                </a:outerShdw>
              </a:effectLst>
              <a:latin typeface="+mn-ea"/>
            </a:endParaRPr>
          </a:p>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Equal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y</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a:solidFill>
                  <a:srgbClr val="008080"/>
                </a:solidFill>
                <a:effectLst>
                  <a:outerShdw blurRad="38100" dist="38100" dir="2700000" algn="tl">
                    <a:srgbClr val="C0C0C0"/>
                  </a:outerShdw>
                </a:effectLst>
                <a:latin typeface="+mn-ea"/>
              </a:rPr>
              <a:t>x==y</a:t>
            </a:r>
            <a:r>
              <a:rPr lang="en-US" altLang="zh-CN" sz="2800" b="1" dirty="0">
                <a:solidFill>
                  <a:srgbClr val="008080"/>
                </a:solidFill>
                <a:effectLst>
                  <a:outerShdw blurRad="38100" dist="38100" dir="2700000" algn="tl">
                    <a:srgbClr val="C0C0C0"/>
                  </a:outerShdw>
                </a:effectLst>
                <a:latin typeface="+mn-ea"/>
              </a:rPr>
              <a:t>) </a:t>
            </a:r>
            <a:r>
              <a:rPr lang="zh-CN" altLang="zh-CN" sz="2800" b="1" dirty="0">
                <a:solidFill>
                  <a:srgbClr val="008080"/>
                </a:solidFill>
                <a:effectLst>
                  <a:outerShdw blurRad="38100" dist="38100" dir="2700000" algn="tl">
                    <a:srgbClr val="C0C0C0"/>
                  </a:outerShdw>
                </a:effectLst>
                <a:latin typeface="+mn-ea"/>
              </a:rPr>
              <a:t>返回</a:t>
            </a:r>
            <a:r>
              <a:rPr lang="en-US" altLang="zh-CN" sz="2800" b="1" i="1" dirty="0">
                <a:solidFill>
                  <a:srgbClr val="008080"/>
                </a:solidFill>
                <a:effectLst>
                  <a:outerShdw blurRad="38100" dist="38100" dir="2700000" algn="tl">
                    <a:srgbClr val="C0C0C0"/>
                  </a:outerShdw>
                </a:effectLst>
                <a:latin typeface="+mn-ea"/>
              </a:rPr>
              <a:t>True</a:t>
            </a:r>
          </a:p>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00808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Boolean</a:t>
            </a:r>
            <a:r>
              <a:rPr lang="en-US" altLang="zh-CN" sz="2800" b="1" dirty="0">
                <a:solidFill>
                  <a:srgbClr val="008080"/>
                </a:solidFill>
                <a:effectLst>
                  <a:outerShdw blurRad="38100" dist="38100" dir="2700000" algn="tl">
                    <a:srgbClr val="C0C0C0"/>
                  </a:outerShdw>
                </a:effectLst>
                <a:latin typeface="+mn-ea"/>
              </a:rPr>
              <a:t>                   else </a:t>
            </a:r>
            <a:r>
              <a:rPr lang="zh-CN" altLang="zh-CN"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False</a:t>
            </a:r>
            <a:endParaRPr lang="en-US" altLang="zh-CN" sz="2800" b="1" dirty="0">
              <a:solidFill>
                <a:srgbClr val="CC0000"/>
              </a:solidFill>
              <a:effectLst>
                <a:outerShdw blurRad="38100" dist="38100" dir="2700000" algn="tl">
                  <a:srgbClr val="C0C0C0"/>
                </a:outerShdw>
              </a:effectLst>
              <a:latin typeface="+mn-ea"/>
            </a:endParaRPr>
          </a:p>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Successor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a:solidFill>
                  <a:srgbClr val="008080"/>
                </a:solidFill>
                <a:effectLst>
                  <a:outerShdw blurRad="38100" dist="38100" dir="2700000" algn="tl">
                    <a:srgbClr val="C0C0C0"/>
                  </a:outerShdw>
                </a:effectLst>
                <a:latin typeface="+mn-ea"/>
              </a:rPr>
              <a:t>x==</a:t>
            </a:r>
            <a:r>
              <a:rPr lang="en-US" altLang="zh-CN" sz="2800" b="1" i="1" dirty="0" err="1">
                <a:solidFill>
                  <a:srgbClr val="008080"/>
                </a:solidFill>
                <a:effectLst>
                  <a:outerShdw blurRad="38100" dist="38100" dir="2700000" algn="tl">
                    <a:srgbClr val="C0C0C0"/>
                  </a:outerShdw>
                </a:effectLst>
                <a:latin typeface="+mn-ea"/>
              </a:rPr>
              <a:t>MaxInt</a:t>
            </a:r>
            <a:r>
              <a:rPr lang="en-US" altLang="zh-CN" sz="2800" b="1" dirty="0">
                <a:solidFill>
                  <a:srgbClr val="008080"/>
                </a:solidFill>
                <a:effectLst>
                  <a:outerShdw blurRad="38100" dist="38100" dir="2700000" algn="tl">
                    <a:srgbClr val="C0C0C0"/>
                  </a:outerShdw>
                </a:effectLst>
                <a:latin typeface="+mn-ea"/>
              </a:rPr>
              <a:t>) </a:t>
            </a:r>
            <a:r>
              <a:rPr lang="zh-CN" altLang="en-US"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x</a:t>
            </a:r>
            <a:endParaRPr lang="en-US" altLang="zh-CN" sz="2800" b="1" dirty="0">
              <a:solidFill>
                <a:srgbClr val="008080"/>
              </a:solidFill>
              <a:effectLst>
                <a:outerShdw blurRad="38100" dist="38100" dir="2700000" algn="tl">
                  <a:srgbClr val="C0C0C0"/>
                </a:outerShdw>
              </a:effectLst>
              <a:latin typeface="+mn-ea"/>
            </a:endParaRPr>
          </a:p>
          <a:p>
            <a:pPr marL="342900" indent="-342900" defTabSz="915988"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      </a:t>
            </a:r>
            <a:r>
              <a:rPr lang="en-US" altLang="zh-CN" sz="2800" b="1" i="1" dirty="0" err="1">
                <a:solidFill>
                  <a:srgbClr val="CC0000"/>
                </a:solidFill>
                <a:effectLst>
                  <a:outerShdw blurRad="38100" dist="38100" dir="2700000" algn="tl">
                    <a:srgbClr val="C0C0C0"/>
                  </a:outerShdw>
                </a:effectLst>
                <a:latin typeface="+mn-ea"/>
              </a:rPr>
              <a:t>NaturalNumber</a:t>
            </a:r>
            <a:r>
              <a:rPr lang="en-US" altLang="zh-CN" sz="2800" b="1" i="1" dirty="0">
                <a:solidFill>
                  <a:srgbClr val="CC0000"/>
                </a:solidFill>
                <a:effectLst>
                  <a:outerShdw blurRad="38100" dist="38100" dir="2700000" algn="tl">
                    <a:srgbClr val="C0C0C0"/>
                  </a:outerShdw>
                </a:effectLst>
                <a:latin typeface="+mn-ea"/>
              </a:rPr>
              <a:t>      </a:t>
            </a:r>
            <a:r>
              <a:rPr lang="en-US" altLang="zh-CN" sz="2800" b="1" dirty="0">
                <a:solidFill>
                  <a:srgbClr val="008080"/>
                </a:solidFill>
                <a:effectLst>
                  <a:outerShdw blurRad="38100" dist="38100" dir="2700000" algn="tl">
                    <a:srgbClr val="C0C0C0"/>
                  </a:outerShdw>
                </a:effectLst>
                <a:latin typeface="+mn-ea"/>
              </a:rPr>
              <a:t>else  </a:t>
            </a:r>
            <a:r>
              <a:rPr lang="zh-CN" altLang="en-US"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x</a:t>
            </a:r>
            <a:r>
              <a:rPr lang="en-US" altLang="zh-CN" sz="2800" b="1" dirty="0">
                <a:solidFill>
                  <a:srgbClr val="008080"/>
                </a:solidFill>
                <a:effectLst>
                  <a:outerShdw blurRad="38100" dist="38100" dir="2700000" algn="tl">
                    <a:srgbClr val="C0C0C0"/>
                  </a:outerShdw>
                </a:effectLst>
                <a:latin typeface="+mn-ea"/>
              </a:rPr>
              <a:t>+1</a:t>
            </a:r>
          </a:p>
        </p:txBody>
      </p:sp>
      <p:sp>
        <p:nvSpPr>
          <p:cNvPr id="337923" name="Text Box 3">
            <a:extLst>
              <a:ext uri="{FF2B5EF4-FFF2-40B4-BE49-F238E27FC236}">
                <a16:creationId xmlns:a16="http://schemas.microsoft.com/office/drawing/2014/main" id="{8DA71C1B-4290-43BA-99CF-9BA1707FE89C}"/>
              </a:ext>
            </a:extLst>
          </p:cNvPr>
          <p:cNvSpPr txBox="1">
            <a:spLocks noChangeArrowheads="1"/>
          </p:cNvSpPr>
          <p:nvPr/>
        </p:nvSpPr>
        <p:spPr bwMode="auto">
          <a:xfrm>
            <a:off x="609600" y="6019800"/>
            <a:ext cx="6781800" cy="495300"/>
          </a:xfrm>
          <a:prstGeom prst="rect">
            <a:avLst/>
          </a:prstGeom>
          <a:noFill/>
          <a:ln w="12700">
            <a:noFill/>
            <a:miter lim="800000"/>
            <a:headEnd/>
            <a:tailEnd/>
          </a:ln>
          <a:effectLst/>
        </p:spPr>
        <p:txBody>
          <a:bodyPr lIns="90623" tIns="44517" rIns="90623" bIns="44517">
            <a:spAutoFit/>
          </a:bodyPr>
          <a:lstStyle/>
          <a:p>
            <a:pPr eaLnBrk="1" fontAlgn="auto" hangingPunct="1">
              <a:lnSpc>
                <a:spcPct val="95000"/>
              </a:lnSpc>
              <a:spcBef>
                <a:spcPct val="20000"/>
              </a:spcBef>
              <a:spcAft>
                <a:spcPts val="0"/>
              </a:spcAft>
              <a:buClr>
                <a:schemeClr val="tx1"/>
              </a:buClr>
              <a:buSzPct val="110000"/>
              <a:buFont typeface="Geneva" charset="0"/>
              <a:buNone/>
              <a:defRPr/>
            </a:pPr>
            <a:r>
              <a:rPr lang="en-US" altLang="zh-CN" sz="2800" b="1">
                <a:solidFill>
                  <a:srgbClr val="0000CC"/>
                </a:solidFill>
                <a:effectLst>
                  <a:outerShdw blurRad="38100" dist="38100" dir="2700000" algn="tl">
                    <a:srgbClr val="C0C0C0"/>
                  </a:outerShdw>
                </a:effectLst>
                <a:latin typeface="Times New Roman" pitchFamily="18" charset="0"/>
                <a:ea typeface="仿宋_GB2312" pitchFamily="49" charset="-122"/>
              </a:rPr>
              <a:t>end</a:t>
            </a:r>
            <a:r>
              <a:rPr lang="en-US" altLang="zh-CN" sz="2800" b="1">
                <a:solidFill>
                  <a:srgbClr val="008080"/>
                </a:solidFill>
                <a:effectLst>
                  <a:outerShdw blurRad="38100" dist="38100" dir="2700000" algn="tl">
                    <a:srgbClr val="C0C0C0"/>
                  </a:outerShdw>
                </a:effectLst>
                <a:latin typeface="Times New Roman" pitchFamily="18" charset="0"/>
                <a:ea typeface="仿宋_GB2312" pitchFamily="49" charset="-122"/>
              </a:rPr>
              <a:t> </a:t>
            </a:r>
            <a:r>
              <a:rPr lang="en-US" altLang="zh-CN" sz="2800" b="1" i="1">
                <a:solidFill>
                  <a:srgbClr val="CC0000"/>
                </a:solidFill>
                <a:effectLst>
                  <a:outerShdw blurRad="38100" dist="38100" dir="2700000" algn="tl">
                    <a:srgbClr val="C0C0C0"/>
                  </a:outerShdw>
                </a:effectLst>
                <a:latin typeface="Times New Roman" pitchFamily="18" charset="0"/>
                <a:ea typeface="仿宋_GB2312" pitchFamily="49" charset="-122"/>
              </a:rPr>
              <a:t>NaturalNumber</a:t>
            </a:r>
            <a:endParaRPr lang="zh-CN" altLang="en-US" sz="2400">
              <a:latin typeface="仿宋_GB2312" pitchFamily="49" charset="-122"/>
              <a:ea typeface="仿宋_GB2312" pitchFamily="49"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7F584E88-976D-41FC-B802-17DC85D005E1}"/>
              </a:ext>
            </a:extLst>
          </p:cNvPr>
          <p:cNvSpPr>
            <a:spLocks noChangeArrowheads="1"/>
          </p:cNvSpPr>
          <p:nvPr/>
        </p:nvSpPr>
        <p:spPr bwMode="auto">
          <a:xfrm>
            <a:off x="539750" y="2205038"/>
            <a:ext cx="8223250" cy="4271962"/>
          </a:xfrm>
          <a:prstGeom prst="rect">
            <a:avLst/>
          </a:prstGeom>
          <a:noFill/>
          <a:ln w="9525">
            <a:noFill/>
            <a:miter lim="800000"/>
            <a:headEnd/>
            <a:tailEnd/>
          </a:ln>
          <a:effectLst/>
        </p:spPr>
        <p:txBody>
          <a:bodyPr lIns="113731" tIns="56866" rIns="113731" bIns="56866"/>
          <a:lstStyle/>
          <a:p>
            <a:pPr marL="342900" indent="-342900" defTabSz="915988" eaLnBrk="1" fontAlgn="auto" hangingPunct="1">
              <a:lnSpc>
                <a:spcPct val="105000"/>
              </a:lnSpc>
              <a:spcBef>
                <a:spcPts val="0"/>
              </a:spcBef>
              <a:spcAft>
                <a:spcPts val="0"/>
              </a:spcAft>
              <a:buClr>
                <a:schemeClr val="tx1"/>
              </a:buClr>
              <a:buSzPct val="110000"/>
              <a:buFont typeface="Geneva" charset="0"/>
              <a:buChar char="•"/>
              <a:defRPr/>
            </a:pPr>
            <a:r>
              <a:rPr lang="zh-CN" altLang="en-US" sz="3700" b="1" dirty="0">
                <a:solidFill>
                  <a:srgbClr val="FF0000"/>
                </a:solidFill>
                <a:latin typeface="华文仿宋" panose="02010600040101010101" pitchFamily="2" charset="-122"/>
                <a:ea typeface="华文仿宋" panose="02010600040101010101" pitchFamily="2" charset="-122"/>
              </a:rPr>
              <a:t>面向对象的概念</a:t>
            </a:r>
            <a:r>
              <a:rPr lang="zh-CN" altLang="en-US" sz="3200" b="1" dirty="0">
                <a:latin typeface="华文仿宋" panose="02010600040101010101" pitchFamily="2" charset="-122"/>
                <a:ea typeface="华文仿宋" panose="02010600040101010101" pitchFamily="2" charset="-122"/>
              </a:rPr>
              <a:t>                   </a:t>
            </a:r>
            <a:br>
              <a:rPr lang="zh-CN" altLang="en-US" sz="3200" b="1" dirty="0">
                <a:latin typeface="华文仿宋" panose="02010600040101010101" pitchFamily="2" charset="-122"/>
                <a:ea typeface="华文仿宋" panose="02010600040101010101" pitchFamily="2" charset="-122"/>
              </a:rPr>
            </a:br>
            <a:r>
              <a:rPr lang="zh-CN" altLang="en-US" sz="3200" b="1" dirty="0">
                <a:latin typeface="华文仿宋" panose="02010600040101010101" pitchFamily="2" charset="-122"/>
                <a:ea typeface="华文仿宋" panose="02010600040101010101" pitchFamily="2" charset="-122"/>
              </a:rPr>
              <a:t>   </a:t>
            </a:r>
            <a:r>
              <a:rPr lang="zh-CN" altLang="en-US" sz="3200" b="1" dirty="0">
                <a:solidFill>
                  <a:srgbClr val="0000CC"/>
                </a:solidFill>
                <a:latin typeface="华文仿宋" panose="02010600040101010101" pitchFamily="2" charset="-122"/>
                <a:ea typeface="华文仿宋" panose="02010600040101010101" pitchFamily="2" charset="-122"/>
              </a:rPr>
              <a:t>面向对象 = 对象＋类＋继承＋通信</a:t>
            </a:r>
            <a:endParaRPr lang="zh-CN" altLang="en-US" sz="3200" b="1" dirty="0">
              <a:latin typeface="华文仿宋" panose="02010600040101010101" pitchFamily="2" charset="-122"/>
              <a:ea typeface="华文仿宋" panose="02010600040101010101" pitchFamily="2" charset="-122"/>
            </a:endParaRPr>
          </a:p>
          <a:p>
            <a:pPr marL="342900" indent="-342900" defTabSz="915988" eaLnBrk="1" fontAlgn="auto" hangingPunct="1">
              <a:lnSpc>
                <a:spcPct val="105000"/>
              </a:lnSpc>
              <a:spcBef>
                <a:spcPts val="0"/>
              </a:spcBef>
              <a:spcAft>
                <a:spcPts val="0"/>
              </a:spcAft>
              <a:buClr>
                <a:schemeClr val="tx1"/>
              </a:buClr>
              <a:buSzPct val="110000"/>
              <a:buFont typeface="Geneva" charset="0"/>
              <a:buChar char="•"/>
              <a:defRPr/>
            </a:pPr>
            <a:endParaRPr lang="zh-CN" altLang="en-US" sz="3200" b="1" dirty="0">
              <a:latin typeface="华文仿宋" panose="02010600040101010101" pitchFamily="2" charset="-122"/>
              <a:ea typeface="华文仿宋" panose="02010600040101010101" pitchFamily="2" charset="-122"/>
            </a:endParaRPr>
          </a:p>
          <a:p>
            <a:pPr marL="342900" indent="-342900" defTabSz="915988" eaLnBrk="1" fontAlgn="auto" hangingPunct="1">
              <a:lnSpc>
                <a:spcPct val="105000"/>
              </a:lnSpc>
              <a:spcBef>
                <a:spcPts val="0"/>
              </a:spcBef>
              <a:spcAft>
                <a:spcPts val="0"/>
              </a:spcAft>
              <a:buClr>
                <a:schemeClr val="tx1"/>
              </a:buClr>
              <a:buSzPct val="110000"/>
              <a:buFont typeface="Geneva" charset="0"/>
              <a:buNone/>
              <a:defRPr/>
            </a:pPr>
            <a:r>
              <a:rPr lang="zh-CN" altLang="en-US" sz="3200" b="1" dirty="0">
                <a:latin typeface="华文仿宋" panose="02010600040101010101" pitchFamily="2" charset="-122"/>
                <a:ea typeface="华文仿宋" panose="02010600040101010101" pitchFamily="2" charset="-122"/>
              </a:rPr>
              <a:t>  面向对象方法中类的定义充分体现了抽象数据类型的思想</a:t>
            </a:r>
          </a:p>
        </p:txBody>
      </p:sp>
      <p:sp>
        <p:nvSpPr>
          <p:cNvPr id="342018" name="Rectangle 2">
            <a:extLst>
              <a:ext uri="{FF2B5EF4-FFF2-40B4-BE49-F238E27FC236}">
                <a16:creationId xmlns:a16="http://schemas.microsoft.com/office/drawing/2014/main" id="{93E4B368-E38A-4135-8FBC-78C98BE41217}"/>
              </a:ext>
            </a:extLst>
          </p:cNvPr>
          <p:cNvSpPr>
            <a:spLocks noChangeArrowheads="1"/>
          </p:cNvSpPr>
          <p:nvPr/>
        </p:nvSpPr>
        <p:spPr bwMode="auto">
          <a:xfrm>
            <a:off x="468313" y="533400"/>
            <a:ext cx="7772400" cy="7620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600">
                <a:effectLst>
                  <a:outerShdw blurRad="38100" dist="38100" dir="2700000" algn="tl">
                    <a:srgbClr val="C0C0C0"/>
                  </a:outerShdw>
                </a:effectLst>
                <a:latin typeface="幼圆" pitchFamily="49" charset="-122"/>
                <a:ea typeface="幼圆" pitchFamily="49" charset="-122"/>
              </a:rPr>
              <a:t>§1.3 </a:t>
            </a:r>
            <a:r>
              <a:rPr lang="zh-CN" altLang="en-US" sz="3600" b="1">
                <a:effectLst>
                  <a:outerShdw blurRad="38100" dist="38100" dir="2700000" algn="tl">
                    <a:srgbClr val="C0C0C0"/>
                  </a:outerShdw>
                </a:effectLst>
                <a:latin typeface="幼圆" pitchFamily="49" charset="-122"/>
                <a:ea typeface="幼圆" pitchFamily="49" charset="-122"/>
              </a:rPr>
              <a:t>作为</a:t>
            </a:r>
            <a:r>
              <a:rPr lang="en-US" altLang="zh-CN" sz="3600" b="1">
                <a:effectLst>
                  <a:outerShdw blurRad="38100" dist="38100" dir="2700000" algn="tl">
                    <a:srgbClr val="C0C0C0"/>
                  </a:outerShdw>
                </a:effectLst>
                <a:latin typeface="Times New Roman" pitchFamily="18" charset="0"/>
                <a:ea typeface="幼圆" pitchFamily="49" charset="-122"/>
              </a:rPr>
              <a:t>ADT</a:t>
            </a:r>
            <a:r>
              <a:rPr lang="zh-CN" altLang="en-US" sz="3600" b="1">
                <a:effectLst>
                  <a:outerShdw blurRad="38100" dist="38100" dir="2700000" algn="tl">
                    <a:srgbClr val="C0C0C0"/>
                  </a:outerShdw>
                </a:effectLst>
                <a:latin typeface="幼圆" pitchFamily="49" charset="-122"/>
                <a:ea typeface="幼圆" pitchFamily="49" charset="-122"/>
              </a:rPr>
              <a:t>的</a:t>
            </a:r>
            <a:r>
              <a:rPr lang="en-US" altLang="zh-CN" sz="3600" b="1">
                <a:effectLst>
                  <a:outerShdw blurRad="38100" dist="38100" dir="2700000" algn="tl">
                    <a:srgbClr val="C0C0C0"/>
                  </a:outerShdw>
                </a:effectLst>
                <a:latin typeface="Times New Roman" pitchFamily="18" charset="0"/>
                <a:ea typeface="幼圆" pitchFamily="49" charset="-122"/>
              </a:rPr>
              <a:t>C++</a:t>
            </a:r>
            <a:r>
              <a:rPr lang="zh-CN" altLang="en-US" sz="3600" b="1">
                <a:effectLst>
                  <a:outerShdw blurRad="38100" dist="38100" dir="2700000" algn="tl">
                    <a:srgbClr val="C0C0C0"/>
                  </a:outerShdw>
                </a:effectLst>
                <a:latin typeface="幼圆" pitchFamily="49" charset="-122"/>
                <a:ea typeface="幼圆" pitchFamily="49" charset="-122"/>
              </a:rPr>
              <a:t>类</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424" name="Rectangle 48">
            <a:extLst>
              <a:ext uri="{FF2B5EF4-FFF2-40B4-BE49-F238E27FC236}">
                <a16:creationId xmlns:a16="http://schemas.microsoft.com/office/drawing/2014/main" id="{20D7D6F0-F645-4BF7-AC0A-61898CA3B0F0}"/>
              </a:ext>
            </a:extLst>
          </p:cNvPr>
          <p:cNvSpPr>
            <a:spLocks noChangeArrowheads="1"/>
          </p:cNvSpPr>
          <p:nvPr/>
        </p:nvSpPr>
        <p:spPr bwMode="auto">
          <a:xfrm>
            <a:off x="381000" y="1600200"/>
            <a:ext cx="3733800" cy="4648200"/>
          </a:xfrm>
          <a:prstGeom prst="rect">
            <a:avLst/>
          </a:prstGeom>
          <a:noFill/>
          <a:ln w="9525">
            <a:noFill/>
            <a:miter lim="800000"/>
            <a:headEnd/>
            <a:tailEnd/>
          </a:ln>
          <a:effectLst/>
        </p:spPr>
        <p:txBody>
          <a:bodyPr lIns="113731" tIns="56866" rIns="113731" bIns="56866"/>
          <a:lstStyle/>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的函数特征</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的数据声明</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的作用域</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的类</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zh-CN" sz="2900" b="1" dirty="0">
                <a:solidFill>
                  <a:srgbClr val="0000FF"/>
                </a:solidFill>
                <a:effectLst>
                  <a:outerShdw blurRad="38100" dist="38100" dir="2700000" algn="tl">
                    <a:srgbClr val="C0C0C0"/>
                  </a:outerShdw>
                </a:effectLst>
                <a:latin typeface="+mn-ea"/>
              </a:rPr>
              <a:t>的对象</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的输入/输出</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的函数</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的参数传递</a:t>
            </a:r>
            <a:endParaRPr lang="zh-CN" altLang="en-US" sz="2800" b="1" dirty="0">
              <a:effectLst>
                <a:outerShdw blurRad="38100" dist="38100" dir="2700000" algn="tl">
                  <a:srgbClr val="C0C0C0"/>
                </a:outerShdw>
              </a:effectLst>
              <a:latin typeface="+mn-ea"/>
            </a:endParaRPr>
          </a:p>
        </p:txBody>
      </p:sp>
      <p:sp>
        <p:nvSpPr>
          <p:cNvPr id="357425" name="Rectangle 49">
            <a:extLst>
              <a:ext uri="{FF2B5EF4-FFF2-40B4-BE49-F238E27FC236}">
                <a16:creationId xmlns:a16="http://schemas.microsoft.com/office/drawing/2014/main" id="{37F6A5BA-5091-4C99-9CB1-D9E0815439F7}"/>
              </a:ext>
            </a:extLst>
          </p:cNvPr>
          <p:cNvSpPr>
            <a:spLocks noChangeArrowheads="1"/>
          </p:cNvSpPr>
          <p:nvPr/>
        </p:nvSpPr>
        <p:spPr bwMode="auto">
          <a:xfrm>
            <a:off x="4419600" y="1600200"/>
            <a:ext cx="4419600" cy="4343400"/>
          </a:xfrm>
          <a:prstGeom prst="rect">
            <a:avLst/>
          </a:prstGeom>
          <a:noFill/>
          <a:ln w="9525">
            <a:noFill/>
            <a:miter lim="800000"/>
            <a:headEnd/>
            <a:tailEnd/>
          </a:ln>
          <a:effectLst/>
        </p:spPr>
        <p:txBody>
          <a:bodyPr lIns="113731" tIns="56866" rIns="113731" bIns="56866"/>
          <a:lstStyle/>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a:solidFill>
                  <a:srgbClr val="0000FF"/>
                </a:solidFill>
                <a:effectLst>
                  <a:outerShdw blurRad="38100" dist="38100" dir="2700000" algn="tl">
                    <a:srgbClr val="C0C0C0"/>
                  </a:outerShdw>
                </a:effectLst>
                <a:latin typeface="+mn-ea"/>
              </a:rPr>
              <a:t>C++</a:t>
            </a:r>
            <a:r>
              <a:rPr lang="zh-CN" altLang="en-US" sz="2900" b="1">
                <a:solidFill>
                  <a:srgbClr val="0000FF"/>
                </a:solidFill>
                <a:effectLst>
                  <a:outerShdw blurRad="38100" dist="38100" dir="2700000" algn="tl">
                    <a:srgbClr val="C0C0C0"/>
                  </a:outerShdw>
                </a:effectLst>
                <a:latin typeface="+mn-ea"/>
              </a:rPr>
              <a:t>的函数名重载和操作符重载</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en-US" altLang="zh-CN" sz="2900" b="1">
                <a:solidFill>
                  <a:srgbClr val="0000FF"/>
                </a:solidFill>
                <a:effectLst>
                  <a:outerShdw blurRad="38100" dist="38100" dir="2700000" algn="tl">
                    <a:srgbClr val="C0C0C0"/>
                  </a:outerShdw>
                </a:effectLst>
                <a:latin typeface="+mn-ea"/>
              </a:rPr>
              <a:t>C++</a:t>
            </a:r>
            <a:r>
              <a:rPr lang="zh-CN" altLang="en-US" sz="2900" b="1">
                <a:solidFill>
                  <a:srgbClr val="0000FF"/>
                </a:solidFill>
                <a:effectLst>
                  <a:outerShdw blurRad="38100" dist="38100" dir="2700000" algn="tl">
                    <a:srgbClr val="C0C0C0"/>
                  </a:outerShdw>
                </a:effectLst>
                <a:latin typeface="+mn-ea"/>
              </a:rPr>
              <a:t>的动态存储分配</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友元(</a:t>
            </a:r>
            <a:r>
              <a:rPr lang="en-US" altLang="zh-CN" sz="2900" b="1">
                <a:solidFill>
                  <a:srgbClr val="0000FF"/>
                </a:solidFill>
                <a:effectLst>
                  <a:outerShdw blurRad="38100" dist="38100" dir="2700000" algn="tl">
                    <a:srgbClr val="C0C0C0"/>
                  </a:outerShdw>
                </a:effectLst>
                <a:latin typeface="+mn-ea"/>
              </a:rPr>
              <a:t>friend)</a:t>
            </a:r>
            <a:r>
              <a:rPr lang="zh-CN" altLang="en-US" sz="2900" b="1">
                <a:solidFill>
                  <a:srgbClr val="0000FF"/>
                </a:solidFill>
                <a:effectLst>
                  <a:outerShdw blurRad="38100" dist="38100" dir="2700000" algn="tl">
                    <a:srgbClr val="C0C0C0"/>
                  </a:outerShdw>
                </a:effectLst>
                <a:latin typeface="+mn-ea"/>
              </a:rPr>
              <a:t>函数</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内联(</a:t>
            </a:r>
            <a:r>
              <a:rPr lang="en-US" altLang="zh-CN" sz="2900" b="1">
                <a:solidFill>
                  <a:srgbClr val="0000FF"/>
                </a:solidFill>
                <a:effectLst>
                  <a:outerShdw blurRad="38100" dist="38100" dir="2700000" algn="tl">
                    <a:srgbClr val="C0C0C0"/>
                  </a:outerShdw>
                </a:effectLst>
                <a:latin typeface="+mn-ea"/>
              </a:rPr>
              <a:t>inline)</a:t>
            </a:r>
            <a:r>
              <a:rPr lang="zh-CN" altLang="en-US" sz="2900" b="1">
                <a:solidFill>
                  <a:srgbClr val="0000FF"/>
                </a:solidFill>
                <a:effectLst>
                  <a:outerShdw blurRad="38100" dist="38100" dir="2700000" algn="tl">
                    <a:srgbClr val="C0C0C0"/>
                  </a:outerShdw>
                </a:effectLst>
                <a:latin typeface="+mn-ea"/>
              </a:rPr>
              <a:t>函数</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结构(</a:t>
            </a:r>
            <a:r>
              <a:rPr lang="en-US" altLang="zh-CN" sz="2900" b="1">
                <a:solidFill>
                  <a:srgbClr val="0000FF"/>
                </a:solidFill>
                <a:effectLst>
                  <a:outerShdw blurRad="38100" dist="38100" dir="2700000" algn="tl">
                    <a:srgbClr val="C0C0C0"/>
                  </a:outerShdw>
                </a:effectLst>
                <a:latin typeface="+mn-ea"/>
              </a:rPr>
              <a:t>struct)</a:t>
            </a:r>
            <a:r>
              <a:rPr lang="zh-CN" altLang="en-US" sz="2900" b="1">
                <a:solidFill>
                  <a:srgbClr val="0000FF"/>
                </a:solidFill>
                <a:effectLst>
                  <a:outerShdw blurRad="38100" dist="38100" dir="2700000" algn="tl">
                    <a:srgbClr val="C0C0C0"/>
                  </a:outerShdw>
                </a:effectLst>
                <a:latin typeface="+mn-ea"/>
              </a:rPr>
              <a:t>与类</a:t>
            </a:r>
          </a:p>
          <a:p>
            <a:pPr marL="342900" indent="-342900" defTabSz="915988"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联合(</a:t>
            </a:r>
            <a:r>
              <a:rPr lang="en-US" altLang="zh-CN" sz="2900" b="1">
                <a:solidFill>
                  <a:srgbClr val="0000FF"/>
                </a:solidFill>
                <a:effectLst>
                  <a:outerShdw blurRad="38100" dist="38100" dir="2700000" algn="tl">
                    <a:srgbClr val="C0C0C0"/>
                  </a:outerShdw>
                </a:effectLst>
                <a:latin typeface="+mn-ea"/>
              </a:rPr>
              <a:t>Union)</a:t>
            </a:r>
            <a:r>
              <a:rPr lang="zh-CN" altLang="en-US" sz="2900" b="1">
                <a:solidFill>
                  <a:srgbClr val="0000FF"/>
                </a:solidFill>
                <a:effectLst>
                  <a:outerShdw blurRad="38100" dist="38100" dir="2700000" algn="tl">
                    <a:srgbClr val="C0C0C0"/>
                  </a:outerShdw>
                </a:effectLst>
                <a:latin typeface="+mn-ea"/>
              </a:rPr>
              <a:t>与类</a:t>
            </a:r>
            <a:endParaRPr lang="zh-CN" altLang="en-US" sz="2800" b="1">
              <a:latin typeface="+mn-ea"/>
            </a:endParaRPr>
          </a:p>
        </p:txBody>
      </p:sp>
      <p:sp>
        <p:nvSpPr>
          <p:cNvPr id="357427" name="Rectangle 51">
            <a:extLst>
              <a:ext uri="{FF2B5EF4-FFF2-40B4-BE49-F238E27FC236}">
                <a16:creationId xmlns:a16="http://schemas.microsoft.com/office/drawing/2014/main" id="{D6854412-4683-4E1E-BF3C-E9E24777DD0F}"/>
              </a:ext>
            </a:extLst>
          </p:cNvPr>
          <p:cNvSpPr>
            <a:spLocks noChangeArrowheads="1"/>
          </p:cNvSpPr>
          <p:nvPr/>
        </p:nvSpPr>
        <p:spPr bwMode="auto">
          <a:xfrm>
            <a:off x="755650" y="533400"/>
            <a:ext cx="7772400" cy="7620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600" b="1">
                <a:effectLst>
                  <a:outerShdw blurRad="38100" dist="38100" dir="2700000" algn="tl">
                    <a:srgbClr val="C0C0C0"/>
                  </a:outerShdw>
                </a:effectLst>
                <a:latin typeface="Times New Roman" pitchFamily="18" charset="0"/>
                <a:ea typeface="幼圆" pitchFamily="49" charset="-122"/>
              </a:rPr>
              <a:t>用</a:t>
            </a:r>
            <a:r>
              <a:rPr lang="en-US" altLang="zh-CN" sz="3600" b="1">
                <a:effectLst>
                  <a:outerShdw blurRad="38100" dist="38100" dir="2700000" algn="tl">
                    <a:srgbClr val="C0C0C0"/>
                  </a:outerShdw>
                </a:effectLst>
                <a:latin typeface="Times New Roman" pitchFamily="18" charset="0"/>
                <a:ea typeface="幼圆" pitchFamily="49" charset="-122"/>
              </a:rPr>
              <a:t>C++</a:t>
            </a:r>
            <a:r>
              <a:rPr lang="zh-CN" altLang="en-US" sz="3600" b="1">
                <a:effectLst>
                  <a:outerShdw blurRad="38100" dist="38100" dir="2700000" algn="tl">
                    <a:srgbClr val="C0C0C0"/>
                  </a:outerShdw>
                </a:effectLst>
                <a:latin typeface="Times New Roman" pitchFamily="18" charset="0"/>
                <a:ea typeface="幼圆" pitchFamily="49" charset="-122"/>
              </a:rPr>
              <a:t>语言</a:t>
            </a:r>
            <a:r>
              <a:rPr lang="zh-CN" altLang="en-US" sz="3600" b="1">
                <a:effectLst>
                  <a:outerShdw blurRad="38100" dist="38100" dir="2700000" algn="tl">
                    <a:srgbClr val="C0C0C0"/>
                  </a:outerShdw>
                </a:effectLst>
                <a:latin typeface="幼圆" pitchFamily="49" charset="-122"/>
                <a:ea typeface="幼圆" pitchFamily="49" charset="-122"/>
              </a:rPr>
              <a:t>描述面向对象程序</a:t>
            </a:r>
            <a:endParaRPr lang="en-US" altLang="zh-CN" sz="3600" b="1">
              <a:effectLst>
                <a:outerShdw blurRad="38100" dist="38100" dir="2700000" algn="tl">
                  <a:srgbClr val="C0C0C0"/>
                </a:outerShdw>
              </a:effectLst>
              <a:latin typeface="幼圆" pitchFamily="49" charset="-122"/>
              <a:ea typeface="幼圆" pitchFamily="49"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58209B6-5199-491B-91FF-4D2D1754BE4B}"/>
              </a:ext>
            </a:extLst>
          </p:cNvPr>
          <p:cNvGraphicFramePr>
            <a:graphicFrameLocks noGrp="1"/>
          </p:cNvGraphicFramePr>
          <p:nvPr/>
        </p:nvGraphicFramePr>
        <p:xfrm>
          <a:off x="395288" y="863600"/>
          <a:ext cx="8389937" cy="5994399"/>
        </p:xfrm>
        <a:graphic>
          <a:graphicData uri="http://schemas.openxmlformats.org/drawingml/2006/table">
            <a:tbl>
              <a:tblPr/>
              <a:tblGrid>
                <a:gridCol w="3920517">
                  <a:extLst>
                    <a:ext uri="{9D8B030D-6E8A-4147-A177-3AD203B41FA5}">
                      <a16:colId xmlns:a16="http://schemas.microsoft.com/office/drawing/2014/main" val="20000"/>
                    </a:ext>
                  </a:extLst>
                </a:gridCol>
                <a:gridCol w="4469420">
                  <a:extLst>
                    <a:ext uri="{9D8B030D-6E8A-4147-A177-3AD203B41FA5}">
                      <a16:colId xmlns:a16="http://schemas.microsoft.com/office/drawing/2014/main" val="20001"/>
                    </a:ext>
                  </a:extLst>
                </a:gridCol>
              </a:tblGrid>
              <a:tr h="527204">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C</a:t>
                      </a:r>
                      <a:r>
                        <a:rPr kumimoji="1" lang="zh-CN" altLang="en-US" sz="20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语句</a:t>
                      </a:r>
                      <a:endParaRPr kumimoji="1"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C++</a:t>
                      </a:r>
                      <a:r>
                        <a:rPr kumimoji="1"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语句</a:t>
                      </a:r>
                      <a:endParaRPr kumimoji="1" lang="zh-CN" altLang="en-US" sz="20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26073">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#include &lt;stdio.h&gt;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scanf(</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%d%c</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,&amp;i,&amp;ch);</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printf(</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%d%c\n</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,i,ch);</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#include &lt;iostream.h&gt;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cin&gt;&gt;i&gt;&gt;ch;</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cout&lt;&lt;i&lt;&lt;ch&lt;&lt;endl;</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0795">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#define maxsize 100</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const int maxsize=100;</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2068">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for(i=0;i&lt;n;i++) s=s+a[i]; </a:t>
                      </a:r>
                      <a:r>
                        <a:rPr kumimoji="1" lang="en-US" altLang="zh-CN" sz="2000" b="1" i="0" u="none" strike="noStrike" cap="none" normalizeH="0" baseline="0">
                          <a:ln>
                            <a:noFill/>
                          </a:ln>
                          <a:solidFill>
                            <a:schemeClr val="tx1"/>
                          </a:solidFill>
                          <a:effectLst/>
                          <a:latin typeface="Times New Roman" panose="02020603050405020304" pitchFamily="18" charset="0"/>
                          <a:ea typeface="隶书" panose="02010509060101010101" pitchFamily="49" charset="-122"/>
                        </a:rPr>
                        <a:t>/*</a:t>
                      </a: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元素求和</a:t>
                      </a:r>
                      <a:r>
                        <a:rPr kumimoji="1" lang="zh-CN" altLang="en-US" sz="2000" b="1" i="0" u="none" strike="noStrike" cap="none" normalizeH="0" baseline="0">
                          <a:ln>
                            <a:noFill/>
                          </a:ln>
                          <a:solidFill>
                            <a:schemeClr val="tx1"/>
                          </a:solidFill>
                          <a:effectLst/>
                          <a:latin typeface="Times New Roman" panose="02020603050405020304" pitchFamily="18" charset="0"/>
                          <a:ea typeface="隶书" panose="02010509060101010101" pitchFamily="49" charset="-122"/>
                        </a:rPr>
                        <a:t>*</a:t>
                      </a:r>
                      <a:r>
                        <a:rPr kumimoji="1" lang="en-US" altLang="zh-CN" sz="2000" b="1" i="0" u="none" strike="noStrike" cap="none" normalizeH="0" baseline="0">
                          <a:ln>
                            <a:noFill/>
                          </a:ln>
                          <a:solidFill>
                            <a:schemeClr val="tx1"/>
                          </a:solidFill>
                          <a:effectLst/>
                          <a:latin typeface="Times New Roman" panose="02020603050405020304" pitchFamily="18" charset="0"/>
                          <a:ea typeface="隶书" panose="02010509060101010101" pitchFamily="49" charset="-122"/>
                        </a:rPr>
                        <a:t>/</a:t>
                      </a: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for(i=0;i&lt;n;i++) s=s+a[i];</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a:ln>
                            <a:noFill/>
                          </a:ln>
                          <a:solidFill>
                            <a:schemeClr val="tx1"/>
                          </a:solidFill>
                          <a:effectLst/>
                          <a:latin typeface="Times New Roman" panose="02020603050405020304" pitchFamily="18" charset="0"/>
                          <a:ea typeface="隶书" panose="02010509060101010101" pitchFamily="49" charset="-122"/>
                        </a:rPr>
                        <a:t>//</a:t>
                      </a: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数组元素求和</a:t>
                      </a: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8259">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malloc</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(10</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sizeof</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malloc</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sizeof</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free(p);</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free(q);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p=new </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[10];</a:t>
                      </a:r>
                      <a:r>
                        <a:rPr kumimoji="1" lang="en-US" altLang="zh-CN" sz="2000" b="1"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rPr>
                        <a:t>//</a:t>
                      </a: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动态分配</a:t>
                      </a:r>
                      <a:r>
                        <a:rPr kumimoji="1" lang="en-US" altLang="zh-CN" sz="2000" b="1"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rPr>
                        <a:t>10</a:t>
                      </a: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个整数空间</a:t>
                      </a: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数组</a:t>
                      </a: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q=new </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rPr>
                        <a:t>//</a:t>
                      </a: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动态分配</a:t>
                      </a:r>
                      <a:r>
                        <a:rPr kumimoji="1" lang="en-US" altLang="zh-CN" sz="2000" b="1"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rPr>
                        <a:t>1</a:t>
                      </a: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个整数空间</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delete []p;   </a:t>
                      </a:r>
                      <a:r>
                        <a:rPr kumimoji="1" lang="en-US" altLang="zh-CN" sz="2000" b="1"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rPr>
                        <a:t>//</a:t>
                      </a: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释放数组空间</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delete 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6278" name="矩形 2">
            <a:extLst>
              <a:ext uri="{FF2B5EF4-FFF2-40B4-BE49-F238E27FC236}">
                <a16:creationId xmlns:a16="http://schemas.microsoft.com/office/drawing/2014/main" id="{DC88AFB6-919D-489C-8F41-7A02B2B9C517}"/>
              </a:ext>
            </a:extLst>
          </p:cNvPr>
          <p:cNvSpPr>
            <a:spLocks noChangeArrowheads="1"/>
          </p:cNvSpPr>
          <p:nvPr/>
        </p:nvSpPr>
        <p:spPr bwMode="auto">
          <a:xfrm>
            <a:off x="900113" y="333375"/>
            <a:ext cx="4032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a:t>
            </a:r>
            <a:r>
              <a:rPr kumimoji="1" lang="zh-CN" altLang="en-US"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语言 与 </a:t>
            </a:r>
            <a:r>
              <a:rPr kumimoji="1" lang="en-US" altLang="zh-CN"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C++ </a:t>
            </a:r>
            <a:r>
              <a:rPr kumimoji="1" lang="zh-CN" altLang="en-US"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语言的一些区别</a:t>
            </a:r>
            <a:endParaRPr kumimoji="1" lang="zh-CN" altLang="en-US" b="1">
              <a:solidFill>
                <a:srgbClr val="0000FF"/>
              </a:solidFill>
              <a:latin typeface="Arial" panose="020B0604020202020204" pitchFamily="34"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14517855"/>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339CEA8B-919C-4E55-A6DC-3017C87FC2F9}"/>
              </a:ext>
            </a:extLst>
          </p:cNvPr>
          <p:cNvSpPr>
            <a:spLocks noChangeArrowheads="1"/>
          </p:cNvSpPr>
          <p:nvPr/>
        </p:nvSpPr>
        <p:spPr bwMode="auto">
          <a:xfrm>
            <a:off x="900113" y="669925"/>
            <a:ext cx="7772400" cy="7620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600" dirty="0">
                <a:effectLst>
                  <a:outerShdw blurRad="38100" dist="38100" dir="2700000" algn="tl">
                    <a:srgbClr val="C0C0C0"/>
                  </a:outerShdw>
                </a:effectLst>
                <a:latin typeface="幼圆" pitchFamily="49" charset="-122"/>
                <a:ea typeface="幼圆" pitchFamily="49" charset="-122"/>
              </a:rPr>
              <a:t>§1.</a:t>
            </a:r>
            <a:r>
              <a:rPr lang="en-US" altLang="zh-CN" sz="3600" dirty="0">
                <a:effectLst>
                  <a:outerShdw blurRad="38100" dist="38100" dir="2700000" algn="tl">
                    <a:srgbClr val="C0C0C0"/>
                  </a:outerShdw>
                </a:effectLst>
                <a:latin typeface="幼圆" pitchFamily="49" charset="-122"/>
                <a:ea typeface="幼圆" pitchFamily="49" charset="-122"/>
              </a:rPr>
              <a:t>4 </a:t>
            </a:r>
            <a:r>
              <a:rPr lang="zh-CN" altLang="en-US" sz="3600" b="1" dirty="0">
                <a:effectLst>
                  <a:outerShdw blurRad="38100" dist="38100" dir="2700000" algn="tl">
                    <a:srgbClr val="C0C0C0"/>
                  </a:outerShdw>
                </a:effectLst>
                <a:latin typeface="幼圆" pitchFamily="49" charset="-122"/>
                <a:ea typeface="幼圆" pitchFamily="49" charset="-122"/>
              </a:rPr>
              <a:t>算法定义</a:t>
            </a:r>
            <a:endParaRPr lang="en-US" altLang="zh-CN" sz="3600" b="1" dirty="0">
              <a:effectLst>
                <a:outerShdw blurRad="38100" dist="38100" dir="2700000" algn="tl">
                  <a:srgbClr val="C0C0C0"/>
                </a:outerShdw>
              </a:effectLst>
              <a:latin typeface="幼圆" pitchFamily="49" charset="-122"/>
              <a:ea typeface="幼圆" pitchFamily="49" charset="-122"/>
            </a:endParaRPr>
          </a:p>
        </p:txBody>
      </p:sp>
      <p:sp>
        <p:nvSpPr>
          <p:cNvPr id="4" name="圆角矩形标注 3">
            <a:extLst>
              <a:ext uri="{FF2B5EF4-FFF2-40B4-BE49-F238E27FC236}">
                <a16:creationId xmlns:a16="http://schemas.microsoft.com/office/drawing/2014/main" id="{44A51A98-B56C-4AA0-BC56-EA17D6214A44}"/>
              </a:ext>
            </a:extLst>
          </p:cNvPr>
          <p:cNvSpPr/>
          <p:nvPr/>
        </p:nvSpPr>
        <p:spPr>
          <a:xfrm>
            <a:off x="3203848" y="2204864"/>
            <a:ext cx="5328890" cy="503237"/>
          </a:xfrm>
          <a:prstGeom prst="wedgeRoundRectCallout">
            <a:avLst>
              <a:gd name="adj1" fmla="val -54996"/>
              <a:gd name="adj2" fmla="val -4404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latin typeface="+mn-ea"/>
              </a:rPr>
              <a:t>程序设计 </a:t>
            </a:r>
            <a:r>
              <a:rPr lang="en-US" altLang="zh-CN" sz="2800" b="1" dirty="0">
                <a:solidFill>
                  <a:schemeClr val="tx1"/>
                </a:solidFill>
                <a:effectLst>
                  <a:outerShdw blurRad="38100" dist="38100" dir="2700000" algn="tl">
                    <a:srgbClr val="000000">
                      <a:alpha val="43137"/>
                    </a:srgbClr>
                  </a:outerShdw>
                </a:effectLst>
                <a:latin typeface="+mn-ea"/>
              </a:rPr>
              <a:t>= </a:t>
            </a:r>
            <a:r>
              <a:rPr lang="zh-CN" altLang="en-US" sz="2800" b="1" dirty="0">
                <a:solidFill>
                  <a:schemeClr val="tx1"/>
                </a:solidFill>
                <a:effectLst>
                  <a:outerShdw blurRad="38100" dist="38100" dir="2700000" algn="tl">
                    <a:srgbClr val="000000">
                      <a:alpha val="43137"/>
                    </a:srgbClr>
                  </a:outerShdw>
                </a:effectLst>
                <a:latin typeface="+mn-ea"/>
              </a:rPr>
              <a:t>数据结构 </a:t>
            </a:r>
            <a:r>
              <a:rPr lang="en-US" altLang="zh-CN" sz="2800" b="1" dirty="0">
                <a:solidFill>
                  <a:schemeClr val="tx1"/>
                </a:solidFill>
                <a:effectLst>
                  <a:outerShdw blurRad="38100" dist="38100" dir="2700000" algn="tl">
                    <a:srgbClr val="000000">
                      <a:alpha val="43137"/>
                    </a:srgbClr>
                  </a:outerShdw>
                </a:effectLst>
                <a:latin typeface="+mn-ea"/>
              </a:rPr>
              <a:t>+ </a:t>
            </a:r>
            <a:r>
              <a:rPr lang="zh-CN" altLang="en-US" sz="2800" b="1" dirty="0">
                <a:solidFill>
                  <a:schemeClr val="tx1"/>
                </a:solidFill>
                <a:effectLst>
                  <a:outerShdw blurRad="38100" dist="38100" dir="2700000" algn="tl">
                    <a:srgbClr val="000000">
                      <a:alpha val="43137"/>
                    </a:srgbClr>
                  </a:outerShdw>
                </a:effectLst>
                <a:latin typeface="+mn-ea"/>
              </a:rPr>
              <a:t>算法</a:t>
            </a:r>
          </a:p>
        </p:txBody>
      </p:sp>
      <p:sp>
        <p:nvSpPr>
          <p:cNvPr id="5" name="圆角矩形标注 4">
            <a:extLst>
              <a:ext uri="{FF2B5EF4-FFF2-40B4-BE49-F238E27FC236}">
                <a16:creationId xmlns:a16="http://schemas.microsoft.com/office/drawing/2014/main" id="{4534E657-ABB2-4E0F-AFC1-BE1EB7E3B749}"/>
              </a:ext>
            </a:extLst>
          </p:cNvPr>
          <p:cNvSpPr/>
          <p:nvPr/>
        </p:nvSpPr>
        <p:spPr>
          <a:xfrm>
            <a:off x="1098277" y="3356992"/>
            <a:ext cx="5075237" cy="1944688"/>
          </a:xfrm>
          <a:prstGeom prst="wedgeRoundRectCallout">
            <a:avLst>
              <a:gd name="adj1" fmla="val 54550"/>
              <a:gd name="adj2" fmla="val -35724"/>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400" b="1" dirty="0">
                <a:solidFill>
                  <a:schemeClr val="tx1"/>
                </a:solidFill>
                <a:effectLst>
                  <a:outerShdw blurRad="38100" dist="38100" dir="2700000" algn="tl">
                    <a:srgbClr val="000000">
                      <a:alpha val="43137"/>
                    </a:srgbClr>
                  </a:outerShdw>
                </a:effectLst>
                <a:latin typeface="+mn-ea"/>
              </a:rPr>
              <a:t>……</a:t>
            </a:r>
          </a:p>
          <a:p>
            <a:pPr eaLnBrk="1" fontAlgn="auto" hangingPunct="1">
              <a:spcBef>
                <a:spcPts val="0"/>
              </a:spcBef>
              <a:spcAft>
                <a:spcPts val="0"/>
              </a:spcAft>
              <a:defRPr/>
            </a:pPr>
            <a:r>
              <a:rPr lang="zh-CN" altLang="en-US" sz="2400" b="1" dirty="0">
                <a:solidFill>
                  <a:schemeClr val="tx1"/>
                </a:solidFill>
                <a:effectLst>
                  <a:outerShdw blurRad="38100" dist="38100" dir="2700000" algn="tl">
                    <a:srgbClr val="000000">
                      <a:alpha val="43137"/>
                    </a:srgbClr>
                  </a:outerShdw>
                </a:effectLst>
                <a:latin typeface="+mn-ea"/>
              </a:rPr>
              <a:t>程序设计的实质是对确定的问题选择一种好的</a:t>
            </a:r>
            <a:r>
              <a:rPr lang="zh-CN" altLang="en-US" sz="2400" b="1" dirty="0">
                <a:solidFill>
                  <a:srgbClr val="0000FF"/>
                </a:solidFill>
                <a:effectLst>
                  <a:outerShdw blurRad="38100" dist="38100" dir="2700000" algn="tl">
                    <a:srgbClr val="000000">
                      <a:alpha val="43137"/>
                    </a:srgbClr>
                  </a:outerShdw>
                </a:effectLst>
                <a:latin typeface="+mn-ea"/>
              </a:rPr>
              <a:t>结构</a:t>
            </a:r>
            <a:r>
              <a:rPr lang="zh-CN" altLang="en-US" sz="2400" b="1" dirty="0">
                <a:solidFill>
                  <a:schemeClr val="tx1"/>
                </a:solidFill>
                <a:effectLst>
                  <a:outerShdw blurRad="38100" dist="38100" dir="2700000" algn="tl">
                    <a:srgbClr val="000000">
                      <a:alpha val="43137"/>
                    </a:srgbClr>
                  </a:outerShdw>
                </a:effectLst>
                <a:latin typeface="+mn-ea"/>
              </a:rPr>
              <a:t>，加上设计一种好的</a:t>
            </a:r>
            <a:r>
              <a:rPr lang="zh-CN" altLang="en-US" sz="2400" b="1" dirty="0">
                <a:solidFill>
                  <a:srgbClr val="0000FF"/>
                </a:solidFill>
                <a:effectLst>
                  <a:outerShdw blurRad="38100" dist="38100" dir="2700000" algn="tl">
                    <a:srgbClr val="000000">
                      <a:alpha val="43137"/>
                    </a:srgbClr>
                  </a:outerShdw>
                </a:effectLst>
                <a:latin typeface="+mn-ea"/>
              </a:rPr>
              <a:t>算法</a:t>
            </a:r>
            <a:r>
              <a:rPr lang="zh-CN" altLang="en-US" sz="2400" b="1" dirty="0">
                <a:solidFill>
                  <a:schemeClr val="tx1"/>
                </a:solidFill>
                <a:effectLst>
                  <a:outerShdw blurRad="38100" dist="38100" dir="2700000" algn="tl">
                    <a:srgbClr val="000000">
                      <a:alpha val="43137"/>
                    </a:srgbClr>
                  </a:outerShdw>
                </a:effectLst>
                <a:latin typeface="+mn-ea"/>
              </a:rPr>
              <a:t>。</a:t>
            </a:r>
            <a:endParaRPr lang="en-US" altLang="zh-CN" sz="2400" b="1" dirty="0">
              <a:solidFill>
                <a:schemeClr val="tx1"/>
              </a:solidFill>
              <a:effectLst>
                <a:outerShdw blurRad="38100" dist="38100" dir="2700000" algn="tl">
                  <a:srgbClr val="000000">
                    <a:alpha val="43137"/>
                  </a:srgbClr>
                </a:outerShdw>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8" name="Text Box 6">
            <a:extLst>
              <a:ext uri="{FF2B5EF4-FFF2-40B4-BE49-F238E27FC236}">
                <a16:creationId xmlns:a16="http://schemas.microsoft.com/office/drawing/2014/main" id="{6F12FD73-0FF3-4474-985A-40A416FBED4E}"/>
              </a:ext>
            </a:extLst>
          </p:cNvPr>
          <p:cNvSpPr txBox="1">
            <a:spLocks noChangeArrowheads="1"/>
          </p:cNvSpPr>
          <p:nvPr/>
        </p:nvSpPr>
        <p:spPr bwMode="auto">
          <a:xfrm>
            <a:off x="468313" y="2133600"/>
            <a:ext cx="8424862" cy="2397125"/>
          </a:xfrm>
          <a:prstGeom prst="rect">
            <a:avLst/>
          </a:prstGeom>
          <a:noFill/>
          <a:ln w="9525">
            <a:noFill/>
            <a:miter lim="800000"/>
            <a:headEnd/>
            <a:tailEnd/>
          </a:ln>
          <a:effectLst/>
        </p:spPr>
        <p:txBody>
          <a:bodyPr>
            <a:spAutoFit/>
          </a:bodyPr>
          <a:lstStyle/>
          <a:p>
            <a:pPr eaLnBrk="1" fontAlgn="auto" hangingPunct="1">
              <a:lnSpc>
                <a:spcPct val="140000"/>
              </a:lnSpc>
              <a:spcBef>
                <a:spcPts val="0"/>
              </a:spcBef>
              <a:spcAft>
                <a:spcPts val="0"/>
              </a:spcAft>
              <a:defRPr/>
            </a:pPr>
            <a:r>
              <a:rPr kumimoji="1" lang="zh-CN" altLang="en-US" sz="3600" b="1" u="sng">
                <a:latin typeface="+mn-ea"/>
              </a:rPr>
              <a:t>算法</a:t>
            </a:r>
            <a:r>
              <a:rPr kumimoji="1" lang="zh-CN" altLang="en-US" sz="3600" b="1">
                <a:latin typeface="+mn-ea"/>
              </a:rPr>
              <a:t>：</a:t>
            </a:r>
            <a:r>
              <a:rPr kumimoji="1" lang="zh-CN" altLang="en-US" sz="3600" b="1">
                <a:solidFill>
                  <a:srgbClr val="FF0000"/>
                </a:solidFill>
                <a:effectLst>
                  <a:outerShdw blurRad="38100" dist="38100" dir="2700000" algn="tl">
                    <a:srgbClr val="C0C0C0"/>
                  </a:outerShdw>
                </a:effectLst>
                <a:latin typeface="+mn-ea"/>
              </a:rPr>
              <a:t>一个有穷的指令集</a:t>
            </a:r>
            <a:r>
              <a:rPr kumimoji="1" lang="zh-CN" altLang="en-US" sz="3600" b="1">
                <a:effectLst>
                  <a:outerShdw blurRad="38100" dist="38100" dir="2700000" algn="tl">
                    <a:srgbClr val="C0C0C0"/>
                  </a:outerShdw>
                </a:effectLst>
                <a:latin typeface="+mn-ea"/>
              </a:rPr>
              <a:t>，这些指令为解决某一特定任务规定了一个运算序列。</a:t>
            </a:r>
          </a:p>
          <a:p>
            <a:pPr eaLnBrk="1" fontAlgn="auto" hangingPunct="1">
              <a:lnSpc>
                <a:spcPct val="140000"/>
              </a:lnSpc>
              <a:spcBef>
                <a:spcPts val="0"/>
              </a:spcBef>
              <a:spcAft>
                <a:spcPts val="0"/>
              </a:spcAft>
              <a:defRPr/>
            </a:pPr>
            <a:r>
              <a:rPr kumimoji="1" lang="en-US" altLang="zh-CN" sz="3600" b="1">
                <a:solidFill>
                  <a:srgbClr val="0000CC"/>
                </a:solidFill>
                <a:effectLst>
                  <a:outerShdw blurRad="38100" dist="38100" dir="2700000" algn="tl">
                    <a:srgbClr val="C0C0C0"/>
                  </a:outerShdw>
                </a:effectLst>
                <a:latin typeface="+mn-ea"/>
              </a:rPr>
              <a:t>(</a:t>
            </a:r>
            <a:r>
              <a:rPr kumimoji="1" lang="zh-CN" altLang="en-US" sz="3600" b="1">
                <a:solidFill>
                  <a:srgbClr val="0000CC"/>
                </a:solidFill>
                <a:effectLst>
                  <a:outerShdw blurRad="38100" dist="38100" dir="2700000" algn="tl">
                    <a:srgbClr val="C0C0C0"/>
                  </a:outerShdw>
                </a:effectLst>
                <a:latin typeface="+mn-ea"/>
              </a:rPr>
              <a:t>算法是对特定问题求解步骤的一种描述</a:t>
            </a:r>
            <a:r>
              <a:rPr kumimoji="1" lang="en-US" altLang="zh-CN" sz="3200">
                <a:solidFill>
                  <a:srgbClr val="0000CC"/>
                </a:solidFill>
                <a:latin typeface="+mn-ea"/>
              </a:rPr>
              <a:t>)</a:t>
            </a:r>
            <a:endParaRPr kumimoji="1" lang="en-US" altLang="zh-CN" sz="4400">
              <a:solidFill>
                <a:srgbClr val="0000CC"/>
              </a:solidFill>
              <a:latin typeface="+mn-ea"/>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AF227A4-6C00-4FCB-8F94-890F3F0E7D9F}"/>
              </a:ext>
            </a:extLst>
          </p:cNvPr>
          <p:cNvSpPr txBox="1">
            <a:spLocks noChangeArrowheads="1"/>
          </p:cNvSpPr>
          <p:nvPr/>
        </p:nvSpPr>
        <p:spPr bwMode="auto">
          <a:xfrm>
            <a:off x="611560" y="258194"/>
            <a:ext cx="6705600" cy="685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a:defRPr/>
            </a:pPr>
            <a:r>
              <a:rPr lang="zh-CN" altLang="en-US" dirty="0">
                <a:solidFill>
                  <a:srgbClr val="0070C0"/>
                </a:solidFill>
              </a:rPr>
              <a:t>算法的描述</a:t>
            </a:r>
            <a:endParaRPr lang="zh-CN" altLang="en-US" sz="3200" b="0" i="1" dirty="0">
              <a:solidFill>
                <a:srgbClr val="0070C0"/>
              </a:solidFill>
            </a:endParaRPr>
          </a:p>
        </p:txBody>
      </p:sp>
      <p:sp>
        <p:nvSpPr>
          <p:cNvPr id="65539" name="灯片编号占位符 4">
            <a:extLst>
              <a:ext uri="{FF2B5EF4-FFF2-40B4-BE49-F238E27FC236}">
                <a16:creationId xmlns:a16="http://schemas.microsoft.com/office/drawing/2014/main" id="{5ABF099B-1E21-4B0B-BB21-FF4B49F564F0}"/>
              </a:ext>
            </a:extLst>
          </p:cNvPr>
          <p:cNvSpPr>
            <a:spLocks noGrp="1"/>
          </p:cNvSpPr>
          <p:nvPr>
            <p:ph type="sldNum" sz="quarter" idx="12"/>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zh-CN" altLang="en-US">
                <a:solidFill>
                  <a:srgbClr val="A1B4B7"/>
                </a:solidFill>
                <a:latin typeface="Arial" panose="020B0604020202020204" pitchFamily="34" charset="0"/>
              </a:rPr>
              <a:t>第 </a:t>
            </a:r>
            <a:fld id="{42954B66-16E7-4496-B728-965C4CAC8ADB}" type="slidenum">
              <a:rPr lang="zh-CN" altLang="en-US">
                <a:solidFill>
                  <a:srgbClr val="A1B4B7"/>
                </a:solidFill>
                <a:latin typeface="Arial" panose="020B0604020202020204" pitchFamily="34" charset="0"/>
              </a:rPr>
              <a:pPr fontAlgn="base">
                <a:spcBef>
                  <a:spcPct val="0"/>
                </a:spcBef>
                <a:spcAft>
                  <a:spcPct val="0"/>
                </a:spcAft>
              </a:pPr>
              <a:t>57</a:t>
            </a:fld>
            <a:r>
              <a:rPr lang="zh-CN" altLang="en-US">
                <a:solidFill>
                  <a:srgbClr val="A1B4B7"/>
                </a:solidFill>
                <a:latin typeface="Arial" panose="020B0604020202020204" pitchFamily="34" charset="0"/>
              </a:rPr>
              <a:t> 页</a:t>
            </a:r>
            <a:endParaRPr lang="zh-CN" altLang="en-US">
              <a:latin typeface="Arial" panose="020B0604020202020204" pitchFamily="34" charset="0"/>
            </a:endParaRPr>
          </a:p>
        </p:txBody>
      </p:sp>
      <p:sp>
        <p:nvSpPr>
          <p:cNvPr id="65540" name="Rectangle 3">
            <a:extLst>
              <a:ext uri="{FF2B5EF4-FFF2-40B4-BE49-F238E27FC236}">
                <a16:creationId xmlns:a16="http://schemas.microsoft.com/office/drawing/2014/main" id="{6C66E173-999E-4BDF-80D1-EB8B545BEB1F}"/>
              </a:ext>
            </a:extLst>
          </p:cNvPr>
          <p:cNvSpPr txBox="1">
            <a:spLocks noChangeArrowheads="1"/>
          </p:cNvSpPr>
          <p:nvPr/>
        </p:nvSpPr>
        <p:spPr bwMode="auto">
          <a:xfrm>
            <a:off x="1042988" y="1022350"/>
            <a:ext cx="6934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ts val="250"/>
              </a:spcBef>
              <a:buClr>
                <a:schemeClr val="accent1"/>
              </a:buClr>
              <a:buSzPct val="80000"/>
              <a:buFont typeface="Wingdings" panose="05000000000000000000" pitchFamily="2" charset="2"/>
              <a:buNone/>
            </a:pPr>
            <a:r>
              <a:rPr lang="zh-CN" altLang="en-US" sz="28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常用的算法的描述方式：</a:t>
            </a:r>
          </a:p>
          <a:p>
            <a:pPr eaLnBrk="1" hangingPunct="1">
              <a:spcBef>
                <a:spcPts val="250"/>
              </a:spcBef>
              <a:buClr>
                <a:schemeClr val="accent1"/>
              </a:buClr>
              <a:buSzPct val="80000"/>
              <a:buFont typeface="Wingdings" panose="05000000000000000000" pitchFamily="2" charset="2"/>
              <a:buNone/>
            </a:pPr>
            <a:endPar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endParaRP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自然语言</a:t>
            </a:r>
            <a:endPar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endParaRP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流程图</a:t>
            </a: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特定的表示算法的图形       </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符号</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算法描述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伪语言</a:t>
            </a: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包括程序设计语言的三 </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大基本结构及自然语                                                            </a:t>
            </a:r>
            <a:r>
              <a:rPr lang="en-US" altLang="zh-CN"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a:t>
            </a: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言的一种语言</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类语言</a:t>
            </a: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类似高级语言的语言，</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例如，类</a:t>
            </a:r>
            <a:r>
              <a:rPr lang="en-US" altLang="zh-CN"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PASCAL</a:t>
            </a: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类</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a:t>
            </a:r>
            <a:r>
              <a:rPr lang="en-US" altLang="zh-CN"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C</a:t>
            </a:r>
            <a:r>
              <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语言</a:t>
            </a:r>
            <a:endParaRPr lang="zh-CN" altLang="en-US" sz="24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sym typeface="Monotype Sorts" pitchFamily="2" charset="2"/>
            </a:endParaRPr>
          </a:p>
        </p:txBody>
      </p:sp>
      <p:sp>
        <p:nvSpPr>
          <p:cNvPr id="65541" name="AutoShape 4">
            <a:extLst>
              <a:ext uri="{FF2B5EF4-FFF2-40B4-BE49-F238E27FC236}">
                <a16:creationId xmlns:a16="http://schemas.microsoft.com/office/drawing/2014/main" id="{D32B35D8-84C7-49EC-B868-FF690D10B696}"/>
              </a:ext>
            </a:extLst>
          </p:cNvPr>
          <p:cNvSpPr>
            <a:spLocks/>
          </p:cNvSpPr>
          <p:nvPr/>
        </p:nvSpPr>
        <p:spPr bwMode="auto">
          <a:xfrm>
            <a:off x="2339752" y="1928812"/>
            <a:ext cx="381000" cy="3240087"/>
          </a:xfrm>
          <a:prstGeom prst="leftBrace">
            <a:avLst>
              <a:gd name="adj1" fmla="val 56655"/>
              <a:gd name="adj2" fmla="val 50000"/>
            </a:avLst>
          </a:prstGeom>
          <a:noFill/>
          <a:ln w="28575">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solidFill>
                <a:srgbClr val="800000"/>
              </a:solidFill>
              <a:latin typeface="Arial" panose="020B0604020202020204" pitchFamily="34" charset="0"/>
            </a:endParaRPr>
          </a:p>
        </p:txBody>
      </p:sp>
      <p:sp>
        <p:nvSpPr>
          <p:cNvPr id="5" name="圆角矩形标注 4">
            <a:extLst>
              <a:ext uri="{FF2B5EF4-FFF2-40B4-BE49-F238E27FC236}">
                <a16:creationId xmlns:a16="http://schemas.microsoft.com/office/drawing/2014/main" id="{7EDCA601-4422-4FB1-8B8F-C9DF0AE2F50A}"/>
              </a:ext>
            </a:extLst>
          </p:cNvPr>
          <p:cNvSpPr/>
          <p:nvPr/>
        </p:nvSpPr>
        <p:spPr>
          <a:xfrm>
            <a:off x="4387619" y="0"/>
            <a:ext cx="4762500" cy="2563812"/>
          </a:xfrm>
          <a:prstGeom prst="wedgeRoundRectCallout">
            <a:avLst>
              <a:gd name="adj1" fmla="val -56847"/>
              <a:gd name="adj2" fmla="val 3249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1400" dirty="0">
                <a:solidFill>
                  <a:schemeClr val="tx1"/>
                </a:solidFill>
              </a:rPr>
              <a:t>求两个正整数的最大公约数算法</a:t>
            </a:r>
            <a:r>
              <a:rPr lang="en-US" altLang="zh-CN" sz="1400" dirty="0">
                <a:solidFill>
                  <a:schemeClr val="tx1"/>
                </a:solidFill>
              </a:rPr>
              <a:t>(</a:t>
            </a:r>
            <a:r>
              <a:rPr lang="zh-CN" altLang="en-US" sz="1400" dirty="0">
                <a:solidFill>
                  <a:schemeClr val="tx1"/>
                </a:solidFill>
              </a:rPr>
              <a:t>设给定的两个正整数为</a:t>
            </a:r>
            <a:r>
              <a:rPr lang="en-US" altLang="zh-CN" sz="1400" dirty="0">
                <a:solidFill>
                  <a:schemeClr val="tx1"/>
                </a:solidFill>
              </a:rPr>
              <a:t>m</a:t>
            </a:r>
            <a:r>
              <a:rPr lang="zh-CN" altLang="en-US" sz="1400" dirty="0">
                <a:solidFill>
                  <a:schemeClr val="tx1"/>
                </a:solidFill>
              </a:rPr>
              <a:t>和</a:t>
            </a:r>
            <a:r>
              <a:rPr lang="en-US" altLang="zh-CN" sz="1400" dirty="0">
                <a:solidFill>
                  <a:schemeClr val="tx1"/>
                </a:solidFill>
              </a:rPr>
              <a:t>n):</a:t>
            </a:r>
            <a:br>
              <a:rPr lang="en-US" altLang="zh-CN" sz="1400" dirty="0">
                <a:solidFill>
                  <a:schemeClr val="tx1"/>
                </a:solidFill>
              </a:rPr>
            </a:br>
            <a:br>
              <a:rPr lang="en-US" altLang="zh-CN" sz="1400" dirty="0">
                <a:solidFill>
                  <a:schemeClr val="tx1"/>
                </a:solidFill>
              </a:rPr>
            </a:br>
            <a:r>
              <a:rPr lang="en-US" altLang="zh-CN" sz="1400" dirty="0">
                <a:solidFill>
                  <a:srgbClr val="0000FF"/>
                </a:solidFill>
              </a:rPr>
              <a:t>1.</a:t>
            </a:r>
            <a:r>
              <a:rPr lang="zh-CN" altLang="en-US" sz="1400" dirty="0">
                <a:solidFill>
                  <a:srgbClr val="0000FF"/>
                </a:solidFill>
              </a:rPr>
              <a:t>输入两个正整数</a:t>
            </a:r>
            <a:r>
              <a:rPr lang="en-US" altLang="zh-CN" sz="1400" dirty="0">
                <a:solidFill>
                  <a:srgbClr val="0000FF"/>
                </a:solidFill>
              </a:rPr>
              <a:t>m</a:t>
            </a:r>
            <a:r>
              <a:rPr lang="zh-CN" altLang="en-US" sz="1400" dirty="0">
                <a:solidFill>
                  <a:srgbClr val="0000FF"/>
                </a:solidFill>
              </a:rPr>
              <a:t>和</a:t>
            </a:r>
            <a:r>
              <a:rPr lang="en-US" altLang="zh-CN" sz="1400" dirty="0">
                <a:solidFill>
                  <a:srgbClr val="0000FF"/>
                </a:solidFill>
              </a:rPr>
              <a:t>n;</a:t>
            </a:r>
            <a:br>
              <a:rPr lang="en-US" altLang="zh-CN" sz="1400" dirty="0">
                <a:solidFill>
                  <a:srgbClr val="0000FF"/>
                </a:solidFill>
              </a:rPr>
            </a:br>
            <a:r>
              <a:rPr lang="en-US" altLang="zh-CN" sz="1400" dirty="0">
                <a:solidFill>
                  <a:srgbClr val="0000FF"/>
                </a:solidFill>
              </a:rPr>
              <a:t>2.</a:t>
            </a:r>
            <a:r>
              <a:rPr lang="zh-CN" altLang="en-US" sz="1400" dirty="0">
                <a:solidFill>
                  <a:srgbClr val="0000FF"/>
                </a:solidFill>
              </a:rPr>
              <a:t>若</a:t>
            </a:r>
            <a:r>
              <a:rPr lang="en-US" altLang="zh-CN" sz="1400" dirty="0">
                <a:solidFill>
                  <a:srgbClr val="0000FF"/>
                </a:solidFill>
              </a:rPr>
              <a:t>m&lt;n,</a:t>
            </a:r>
            <a:r>
              <a:rPr lang="zh-CN" altLang="en-US" sz="1400" dirty="0">
                <a:solidFill>
                  <a:srgbClr val="0000FF"/>
                </a:solidFill>
              </a:rPr>
              <a:t>则交换</a:t>
            </a:r>
            <a:r>
              <a:rPr lang="en-US" altLang="zh-CN" sz="1400" dirty="0">
                <a:solidFill>
                  <a:srgbClr val="0000FF"/>
                </a:solidFill>
              </a:rPr>
              <a:t>m</a:t>
            </a:r>
            <a:r>
              <a:rPr lang="zh-CN" altLang="en-US" sz="1400" dirty="0">
                <a:solidFill>
                  <a:srgbClr val="0000FF"/>
                </a:solidFill>
              </a:rPr>
              <a:t>和</a:t>
            </a:r>
            <a:r>
              <a:rPr lang="en-US" altLang="zh-CN" sz="1400" dirty="0">
                <a:solidFill>
                  <a:srgbClr val="0000FF"/>
                </a:solidFill>
              </a:rPr>
              <a:t>n;</a:t>
            </a:r>
            <a:br>
              <a:rPr lang="en-US" altLang="zh-CN" sz="1400" dirty="0">
                <a:solidFill>
                  <a:srgbClr val="0000FF"/>
                </a:solidFill>
              </a:rPr>
            </a:br>
            <a:r>
              <a:rPr lang="en-US" altLang="zh-CN" sz="1400" dirty="0">
                <a:solidFill>
                  <a:srgbClr val="0000FF"/>
                </a:solidFill>
              </a:rPr>
              <a:t>3.</a:t>
            </a:r>
            <a:r>
              <a:rPr lang="zh-CN" altLang="en-US" sz="1400" dirty="0">
                <a:solidFill>
                  <a:srgbClr val="0000FF"/>
                </a:solidFill>
              </a:rPr>
              <a:t>以</a:t>
            </a:r>
            <a:r>
              <a:rPr lang="en-US" altLang="zh-CN" sz="1400" dirty="0">
                <a:solidFill>
                  <a:srgbClr val="0000FF"/>
                </a:solidFill>
              </a:rPr>
              <a:t>m</a:t>
            </a:r>
            <a:r>
              <a:rPr lang="zh-CN" altLang="en-US" sz="1400" dirty="0">
                <a:solidFill>
                  <a:srgbClr val="0000FF"/>
                </a:solidFill>
              </a:rPr>
              <a:t>减去</a:t>
            </a:r>
            <a:r>
              <a:rPr lang="en-US" altLang="zh-CN" sz="1400" dirty="0">
                <a:solidFill>
                  <a:srgbClr val="0000FF"/>
                </a:solidFill>
              </a:rPr>
              <a:t>n,</a:t>
            </a:r>
            <a:r>
              <a:rPr lang="zh-CN" altLang="en-US" sz="1400" dirty="0">
                <a:solidFill>
                  <a:srgbClr val="0000FF"/>
                </a:solidFill>
              </a:rPr>
              <a:t>令所得的差为</a:t>
            </a:r>
            <a:r>
              <a:rPr lang="en-US" altLang="zh-CN" sz="1400" dirty="0">
                <a:solidFill>
                  <a:srgbClr val="0000FF"/>
                </a:solidFill>
              </a:rPr>
              <a:t>r;</a:t>
            </a:r>
            <a:br>
              <a:rPr lang="en-US" altLang="zh-CN" sz="1400" dirty="0">
                <a:solidFill>
                  <a:srgbClr val="0000FF"/>
                </a:solidFill>
              </a:rPr>
            </a:br>
            <a:r>
              <a:rPr lang="en-US" altLang="zh-CN" sz="1400" dirty="0">
                <a:solidFill>
                  <a:srgbClr val="0000FF"/>
                </a:solidFill>
              </a:rPr>
              <a:t>4.</a:t>
            </a:r>
            <a:r>
              <a:rPr lang="zh-CN" altLang="en-US" sz="1400" dirty="0">
                <a:solidFill>
                  <a:srgbClr val="0000FF"/>
                </a:solidFill>
              </a:rPr>
              <a:t>若</a:t>
            </a:r>
            <a:r>
              <a:rPr lang="en-US" altLang="zh-CN" sz="1400" dirty="0">
                <a:solidFill>
                  <a:srgbClr val="0000FF"/>
                </a:solidFill>
              </a:rPr>
              <a:t>r=0,</a:t>
            </a:r>
            <a:r>
              <a:rPr lang="zh-CN" altLang="en-US" sz="1400" dirty="0">
                <a:solidFill>
                  <a:srgbClr val="0000FF"/>
                </a:solidFill>
              </a:rPr>
              <a:t>则输出结果</a:t>
            </a:r>
            <a:r>
              <a:rPr lang="en-US" altLang="zh-CN" sz="1400" dirty="0">
                <a:solidFill>
                  <a:srgbClr val="0000FF"/>
                </a:solidFill>
              </a:rPr>
              <a:t>n,</a:t>
            </a:r>
            <a:r>
              <a:rPr lang="zh-CN" altLang="en-US" sz="1400" dirty="0">
                <a:solidFill>
                  <a:srgbClr val="0000FF"/>
                </a:solidFill>
              </a:rPr>
              <a:t>算法结束</a:t>
            </a:r>
            <a:r>
              <a:rPr lang="en-US" altLang="zh-CN" sz="1400" dirty="0">
                <a:solidFill>
                  <a:srgbClr val="0000FF"/>
                </a:solidFill>
              </a:rPr>
              <a:t>;</a:t>
            </a:r>
            <a:r>
              <a:rPr lang="zh-CN" altLang="en-US" sz="1400" dirty="0">
                <a:solidFill>
                  <a:srgbClr val="0000FF"/>
                </a:solidFill>
              </a:rPr>
              <a:t>否则</a:t>
            </a:r>
            <a:r>
              <a:rPr lang="en-US" altLang="zh-CN" sz="1400" dirty="0">
                <a:solidFill>
                  <a:srgbClr val="0000FF"/>
                </a:solidFill>
              </a:rPr>
              <a:t>,</a:t>
            </a:r>
            <a:r>
              <a:rPr lang="zh-CN" altLang="en-US" sz="1400" dirty="0">
                <a:solidFill>
                  <a:srgbClr val="0000FF"/>
                </a:solidFill>
              </a:rPr>
              <a:t>继续步骤</a:t>
            </a:r>
            <a:r>
              <a:rPr lang="en-US" altLang="zh-CN" sz="1400" dirty="0">
                <a:solidFill>
                  <a:srgbClr val="0000FF"/>
                </a:solidFill>
              </a:rPr>
              <a:t>3;</a:t>
            </a:r>
            <a:br>
              <a:rPr lang="en-US" altLang="zh-CN" sz="1400" dirty="0">
                <a:solidFill>
                  <a:srgbClr val="0000FF"/>
                </a:solidFill>
              </a:rPr>
            </a:br>
            <a:r>
              <a:rPr lang="en-US" altLang="zh-CN" sz="1400" dirty="0">
                <a:solidFill>
                  <a:srgbClr val="0000FF"/>
                </a:solidFill>
              </a:rPr>
              <a:t>5.</a:t>
            </a:r>
            <a:r>
              <a:rPr lang="zh-CN" altLang="en-US" sz="1400" dirty="0">
                <a:solidFill>
                  <a:srgbClr val="0000FF"/>
                </a:solidFill>
              </a:rPr>
              <a:t>若</a:t>
            </a:r>
            <a:r>
              <a:rPr lang="en-US" altLang="zh-CN" sz="1400" dirty="0">
                <a:solidFill>
                  <a:srgbClr val="0000FF"/>
                </a:solidFill>
              </a:rPr>
              <a:t>r&lt;n,</a:t>
            </a:r>
            <a:r>
              <a:rPr lang="zh-CN" altLang="en-US" sz="1400" dirty="0">
                <a:solidFill>
                  <a:srgbClr val="0000FF"/>
                </a:solidFill>
              </a:rPr>
              <a:t>则令</a:t>
            </a:r>
            <a:r>
              <a:rPr lang="en-US" altLang="zh-CN" sz="1400" dirty="0">
                <a:solidFill>
                  <a:srgbClr val="0000FF"/>
                </a:solidFill>
              </a:rPr>
              <a:t>m=</a:t>
            </a:r>
            <a:r>
              <a:rPr lang="en-US" altLang="zh-CN" sz="1400" dirty="0" err="1">
                <a:solidFill>
                  <a:srgbClr val="0000FF"/>
                </a:solidFill>
              </a:rPr>
              <a:t>n,n</a:t>
            </a:r>
            <a:r>
              <a:rPr lang="en-US" altLang="zh-CN" sz="1400" dirty="0">
                <a:solidFill>
                  <a:srgbClr val="0000FF"/>
                </a:solidFill>
              </a:rPr>
              <a:t>=r;</a:t>
            </a:r>
            <a:r>
              <a:rPr lang="zh-CN" altLang="en-US" sz="1400" dirty="0">
                <a:solidFill>
                  <a:srgbClr val="0000FF"/>
                </a:solidFill>
              </a:rPr>
              <a:t>否则令</a:t>
            </a:r>
            <a:r>
              <a:rPr lang="en-US" altLang="zh-CN" sz="1400" dirty="0">
                <a:solidFill>
                  <a:srgbClr val="0000FF"/>
                </a:solidFill>
              </a:rPr>
              <a:t>m=r,</a:t>
            </a:r>
            <a:r>
              <a:rPr lang="zh-CN" altLang="en-US" sz="1400" dirty="0">
                <a:solidFill>
                  <a:srgbClr val="0000FF"/>
                </a:solidFill>
              </a:rPr>
              <a:t>并返回步骤</a:t>
            </a:r>
            <a:r>
              <a:rPr lang="en-US" altLang="zh-CN" sz="1400" dirty="0">
                <a:solidFill>
                  <a:srgbClr val="0000FF"/>
                </a:solidFill>
              </a:rPr>
              <a:t>3</a:t>
            </a:r>
            <a:r>
              <a:rPr lang="zh-CN" altLang="en-US" sz="1400" dirty="0">
                <a:solidFill>
                  <a:srgbClr val="0000FF"/>
                </a:solidFill>
              </a:rPr>
              <a:t>继续进行</a:t>
            </a:r>
            <a:r>
              <a:rPr lang="en-US" altLang="zh-CN" sz="1400" dirty="0">
                <a:solidFill>
                  <a:srgbClr val="0000FF"/>
                </a:solidFill>
              </a:rPr>
              <a:t>. </a:t>
            </a:r>
            <a:endParaRPr lang="zh-CN" altLang="en-US" sz="1100" dirty="0">
              <a:solidFill>
                <a:srgbClr val="0000FF"/>
              </a:solidFill>
            </a:endParaRPr>
          </a:p>
        </p:txBody>
      </p:sp>
      <p:grpSp>
        <p:nvGrpSpPr>
          <p:cNvPr id="8" name="组合 7">
            <a:extLst>
              <a:ext uri="{FF2B5EF4-FFF2-40B4-BE49-F238E27FC236}">
                <a16:creationId xmlns:a16="http://schemas.microsoft.com/office/drawing/2014/main" id="{E3DB0CD6-D34D-4CFF-BA67-D2BB9F406ADF}"/>
              </a:ext>
            </a:extLst>
          </p:cNvPr>
          <p:cNvGrpSpPr>
            <a:grpSpLocks/>
          </p:cNvGrpSpPr>
          <p:nvPr/>
        </p:nvGrpSpPr>
        <p:grpSpPr bwMode="auto">
          <a:xfrm>
            <a:off x="4427984" y="2186403"/>
            <a:ext cx="4552950" cy="4319588"/>
            <a:chOff x="4510088" y="2349646"/>
            <a:chExt cx="4553718" cy="4536504"/>
          </a:xfrm>
        </p:grpSpPr>
        <p:sp>
          <p:nvSpPr>
            <p:cNvPr id="7" name="圆角矩形标注 6">
              <a:extLst>
                <a:ext uri="{FF2B5EF4-FFF2-40B4-BE49-F238E27FC236}">
                  <a16:creationId xmlns:a16="http://schemas.microsoft.com/office/drawing/2014/main" id="{7B1DE8C2-0A0A-4A80-A827-80FB1339122C}"/>
                </a:ext>
              </a:extLst>
            </p:cNvPr>
            <p:cNvSpPr/>
            <p:nvPr/>
          </p:nvSpPr>
          <p:spPr>
            <a:xfrm>
              <a:off x="4510088" y="2349646"/>
              <a:ext cx="4553718" cy="4536504"/>
            </a:xfrm>
            <a:prstGeom prst="wedgeRoundRectCallout">
              <a:avLst>
                <a:gd name="adj1" fmla="val -58762"/>
                <a:gd name="adj2" fmla="val -4148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65545" name="Picture 7">
              <a:extLst>
                <a:ext uri="{FF2B5EF4-FFF2-40B4-BE49-F238E27FC236}">
                  <a16:creationId xmlns:a16="http://schemas.microsoft.com/office/drawing/2014/main" id="{4590E4E3-AF30-4CC8-A403-3BEFF693B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317" y="2638709"/>
              <a:ext cx="266382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D8A348AD-E162-4F94-92CB-EC462B352963}"/>
              </a:ext>
            </a:extLst>
          </p:cNvPr>
          <p:cNvSpPr>
            <a:spLocks noChangeArrowheads="1"/>
          </p:cNvSpPr>
          <p:nvPr/>
        </p:nvSpPr>
        <p:spPr bwMode="auto">
          <a:xfrm>
            <a:off x="900113" y="1941513"/>
            <a:ext cx="8101012" cy="3537001"/>
          </a:xfrm>
          <a:prstGeom prst="rect">
            <a:avLst/>
          </a:prstGeom>
          <a:noFill/>
          <a:ln w="12700">
            <a:noFill/>
            <a:miter lim="800000"/>
            <a:headEnd/>
            <a:tailEnd/>
          </a:ln>
          <a:effectLst/>
        </p:spPr>
        <p:txBody>
          <a:bodyPr wrap="square" lIns="90623" tIns="44517" rIns="90623" bIns="44517">
            <a:spAutoFit/>
          </a:bodyPr>
          <a:lstStyle/>
          <a:p>
            <a:pPr marL="914400" lvl="1" indent="-457200" eaLnBrk="1" fontAlgn="auto" hangingPunct="1">
              <a:spcBef>
                <a:spcPct val="50000"/>
              </a:spcBef>
              <a:spcAft>
                <a:spcPts val="0"/>
              </a:spcAft>
              <a:buClr>
                <a:schemeClr val="tx1"/>
              </a:buClr>
              <a:buSzPct val="75000"/>
              <a:buFont typeface="Wingdings" pitchFamily="2" charset="2"/>
              <a:buChar char="§"/>
              <a:defRPr/>
            </a:pPr>
            <a:r>
              <a:rPr kumimoji="1" lang="zh-CN" altLang="en-US" sz="3200" b="1" dirty="0">
                <a:solidFill>
                  <a:srgbClr val="FF0000"/>
                </a:solidFill>
                <a:effectLst>
                  <a:outerShdw blurRad="38100" dist="38100" dir="2700000" algn="tl">
                    <a:srgbClr val="C0C0C0"/>
                  </a:outerShdw>
                </a:effectLst>
                <a:latin typeface="+mn-ea"/>
              </a:rPr>
              <a:t>输入</a:t>
            </a:r>
            <a:r>
              <a:rPr kumimoji="1" lang="zh-CN" altLang="en-US" sz="3200" b="1" dirty="0">
                <a:effectLst>
                  <a:outerShdw blurRad="38100" dist="38100" dir="2700000" algn="tl">
                    <a:srgbClr val="C0C0C0"/>
                  </a:outerShdw>
                </a:effectLst>
                <a:latin typeface="+mn-ea"/>
              </a:rPr>
              <a:t>  有0个或多个输入</a:t>
            </a:r>
          </a:p>
          <a:p>
            <a:pPr marL="914400" lvl="1" indent="-457200" eaLnBrk="1" fontAlgn="auto" hangingPunct="1">
              <a:spcBef>
                <a:spcPct val="50000"/>
              </a:spcBef>
              <a:spcAft>
                <a:spcPts val="0"/>
              </a:spcAft>
              <a:buClr>
                <a:schemeClr val="tx1"/>
              </a:buClr>
              <a:buSzPct val="75000"/>
              <a:buFont typeface="Wingdings" pitchFamily="2" charset="2"/>
              <a:buChar char="§"/>
              <a:defRPr/>
            </a:pPr>
            <a:r>
              <a:rPr kumimoji="1" lang="zh-CN" altLang="en-US" sz="3200" b="1" dirty="0">
                <a:solidFill>
                  <a:srgbClr val="FF0000"/>
                </a:solidFill>
                <a:effectLst>
                  <a:outerShdw blurRad="38100" dist="38100" dir="2700000" algn="tl">
                    <a:srgbClr val="C0C0C0"/>
                  </a:outerShdw>
                </a:effectLst>
                <a:latin typeface="+mn-ea"/>
              </a:rPr>
              <a:t>输出</a:t>
            </a:r>
            <a:r>
              <a:rPr kumimoji="1" lang="zh-CN" altLang="en-US" sz="3200" b="1" dirty="0">
                <a:effectLst>
                  <a:outerShdw blurRad="38100" dist="38100" dir="2700000" algn="tl">
                    <a:srgbClr val="C0C0C0"/>
                  </a:outerShdw>
                </a:effectLst>
                <a:latin typeface="+mn-ea"/>
              </a:rPr>
              <a:t>  有一个或多个输出(处理结果)</a:t>
            </a:r>
          </a:p>
          <a:p>
            <a:pPr marL="914400" lvl="1" indent="-457200" eaLnBrk="1" fontAlgn="auto" hangingPunct="1">
              <a:spcBef>
                <a:spcPct val="50000"/>
              </a:spcBef>
              <a:spcAft>
                <a:spcPts val="0"/>
              </a:spcAft>
              <a:buClr>
                <a:schemeClr val="tx1"/>
              </a:buClr>
              <a:buSzPct val="75000"/>
              <a:buFont typeface="Wingdings" pitchFamily="2" charset="2"/>
              <a:buChar char="§"/>
              <a:defRPr/>
            </a:pPr>
            <a:r>
              <a:rPr kumimoji="1" lang="zh-CN" altLang="en-US" sz="3200" b="1" dirty="0">
                <a:solidFill>
                  <a:srgbClr val="FF0000"/>
                </a:solidFill>
                <a:effectLst>
                  <a:outerShdw blurRad="38100" dist="38100" dir="2700000" algn="tl">
                    <a:srgbClr val="C0C0C0"/>
                  </a:outerShdw>
                </a:effectLst>
                <a:latin typeface="+mn-ea"/>
              </a:rPr>
              <a:t>确定性</a:t>
            </a:r>
            <a:r>
              <a:rPr kumimoji="1" lang="en-US" altLang="zh-CN" sz="3200" b="1" baseline="30000" dirty="0">
                <a:solidFill>
                  <a:srgbClr val="FF0000"/>
                </a:solidFill>
                <a:effectLst>
                  <a:outerShdw blurRad="38100" dist="38100" dir="2700000" algn="tl">
                    <a:srgbClr val="C0C0C0"/>
                  </a:outerShdw>
                </a:effectLst>
                <a:latin typeface="+mn-ea"/>
              </a:rPr>
              <a:t>1</a:t>
            </a:r>
            <a:r>
              <a:rPr kumimoji="1" lang="zh-CN" altLang="en-US" sz="3200" b="1" dirty="0">
                <a:effectLst>
                  <a:outerShdw blurRad="38100" dist="38100" dir="2700000" algn="tl">
                    <a:srgbClr val="C0C0C0"/>
                  </a:outerShdw>
                </a:effectLst>
                <a:latin typeface="+mn-ea"/>
              </a:rPr>
              <a:t>  每步定义都是确切、无歧义的</a:t>
            </a:r>
          </a:p>
          <a:p>
            <a:pPr marL="914400" lvl="1" indent="-457200" eaLnBrk="1" fontAlgn="auto" hangingPunct="1">
              <a:spcBef>
                <a:spcPct val="50000"/>
              </a:spcBef>
              <a:spcAft>
                <a:spcPts val="0"/>
              </a:spcAft>
              <a:buClr>
                <a:schemeClr val="tx1"/>
              </a:buClr>
              <a:buSzPct val="75000"/>
              <a:buFont typeface="Wingdings" pitchFamily="2" charset="2"/>
              <a:buChar char="§"/>
              <a:defRPr/>
            </a:pPr>
            <a:r>
              <a:rPr kumimoji="1" lang="zh-CN" altLang="en-US" sz="3200" b="1" dirty="0">
                <a:solidFill>
                  <a:srgbClr val="FF0000"/>
                </a:solidFill>
                <a:effectLst>
                  <a:outerShdw blurRad="38100" dist="38100" dir="2700000" algn="tl">
                    <a:srgbClr val="C0C0C0"/>
                  </a:outerShdw>
                </a:effectLst>
                <a:latin typeface="+mn-ea"/>
              </a:rPr>
              <a:t>有穷性</a:t>
            </a:r>
            <a:r>
              <a:rPr kumimoji="1" lang="en-US" altLang="zh-CN" sz="3200" b="1" baseline="30000" dirty="0">
                <a:solidFill>
                  <a:srgbClr val="FF0000"/>
                </a:solidFill>
                <a:effectLst>
                  <a:outerShdw blurRad="38100" dist="38100" dir="2700000" algn="tl">
                    <a:srgbClr val="C0C0C0"/>
                  </a:outerShdw>
                </a:effectLst>
                <a:latin typeface="+mn-ea"/>
              </a:rPr>
              <a:t>2</a:t>
            </a:r>
            <a:r>
              <a:rPr kumimoji="1" lang="zh-CN" altLang="en-US" sz="3200" b="1" dirty="0">
                <a:effectLst>
                  <a:outerShdw blurRad="38100" dist="38100" dir="2700000" algn="tl">
                    <a:srgbClr val="C0C0C0"/>
                  </a:outerShdw>
                </a:effectLst>
                <a:latin typeface="+mn-ea"/>
              </a:rPr>
              <a:t>  算法应在执行有穷步后结束</a:t>
            </a:r>
          </a:p>
          <a:p>
            <a:pPr marL="914400" lvl="1" indent="-457200" eaLnBrk="1" fontAlgn="auto" hangingPunct="1">
              <a:spcBef>
                <a:spcPct val="50000"/>
              </a:spcBef>
              <a:spcAft>
                <a:spcPts val="0"/>
              </a:spcAft>
              <a:buClr>
                <a:schemeClr val="tx1"/>
              </a:buClr>
              <a:buSzPct val="75000"/>
              <a:buFont typeface="Wingdings" pitchFamily="2" charset="2"/>
              <a:buChar char="§"/>
              <a:defRPr/>
            </a:pPr>
            <a:r>
              <a:rPr kumimoji="1" lang="zh-CN" altLang="en-US" sz="3200" b="1" dirty="0">
                <a:solidFill>
                  <a:srgbClr val="FF0000"/>
                </a:solidFill>
                <a:effectLst>
                  <a:outerShdw blurRad="38100" dist="38100" dir="2700000" algn="tl">
                    <a:srgbClr val="C0C0C0"/>
                  </a:outerShdw>
                </a:effectLst>
                <a:latin typeface="+mn-ea"/>
              </a:rPr>
              <a:t>有效性</a:t>
            </a:r>
            <a:r>
              <a:rPr kumimoji="1" lang="en-US" altLang="zh-CN" sz="3200" b="1" baseline="30000" dirty="0">
                <a:solidFill>
                  <a:srgbClr val="FF0000"/>
                </a:solidFill>
                <a:effectLst>
                  <a:outerShdw blurRad="38100" dist="38100" dir="2700000" algn="tl">
                    <a:srgbClr val="C0C0C0"/>
                  </a:outerShdw>
                </a:effectLst>
                <a:latin typeface="+mn-ea"/>
              </a:rPr>
              <a:t>3</a:t>
            </a:r>
            <a:r>
              <a:rPr kumimoji="1" lang="zh-CN" altLang="en-US" sz="3200" b="1" dirty="0">
                <a:effectLst>
                  <a:outerShdw blurRad="38100" dist="38100" dir="2700000" algn="tl">
                    <a:srgbClr val="C0C0C0"/>
                  </a:outerShdw>
                </a:effectLst>
                <a:latin typeface="+mn-ea"/>
              </a:rPr>
              <a:t>  每一条运算应足够基本</a:t>
            </a:r>
          </a:p>
        </p:txBody>
      </p:sp>
      <p:sp>
        <p:nvSpPr>
          <p:cNvPr id="347139" name="Rectangle 3">
            <a:extLst>
              <a:ext uri="{FF2B5EF4-FFF2-40B4-BE49-F238E27FC236}">
                <a16:creationId xmlns:a16="http://schemas.microsoft.com/office/drawing/2014/main" id="{9496F77E-732C-4F93-9B11-91CC1AA58DB7}"/>
              </a:ext>
            </a:extLst>
          </p:cNvPr>
          <p:cNvSpPr>
            <a:spLocks noChangeArrowheads="1"/>
          </p:cNvSpPr>
          <p:nvPr/>
        </p:nvSpPr>
        <p:spPr bwMode="auto">
          <a:xfrm>
            <a:off x="250825" y="666750"/>
            <a:ext cx="8064500" cy="800226"/>
          </a:xfrm>
          <a:prstGeom prst="rect">
            <a:avLst/>
          </a:prstGeom>
          <a:noFill/>
          <a:ln w="12700">
            <a:noFill/>
            <a:miter lim="800000"/>
            <a:headEnd/>
            <a:tailEnd/>
          </a:ln>
          <a:effectLst/>
        </p:spPr>
        <p:txBody>
          <a:bodyPr lIns="90623" tIns="44517" rIns="90623" bIns="44517">
            <a:spAutoFit/>
          </a:bodyPr>
          <a:lstStyle/>
          <a:p>
            <a:pPr eaLnBrk="1" fontAlgn="auto" hangingPunct="1">
              <a:lnSpc>
                <a:spcPct val="140000"/>
              </a:lnSpc>
              <a:spcBef>
                <a:spcPts val="0"/>
              </a:spcBef>
              <a:spcAft>
                <a:spcPts val="0"/>
              </a:spcAft>
              <a:defRPr/>
            </a:pPr>
            <a:r>
              <a:rPr kumimoji="1" lang="zh-CN" altLang="en-US" sz="3600" b="1">
                <a:effectLst>
                  <a:outerShdw blurRad="38100" dist="38100" dir="2700000" algn="tl">
                    <a:srgbClr val="C0C0C0"/>
                  </a:outerShdw>
                </a:effectLst>
                <a:latin typeface="+mn-ea"/>
              </a:rPr>
              <a:t>一个算法必须满足以下</a:t>
            </a:r>
            <a:r>
              <a:rPr kumimoji="1" lang="zh-CN" altLang="en-US" sz="3600" b="1">
                <a:solidFill>
                  <a:srgbClr val="9900CC"/>
                </a:solidFill>
                <a:effectLst>
                  <a:outerShdw blurRad="38100" dist="38100" dir="2700000" algn="tl">
                    <a:srgbClr val="C0C0C0"/>
                  </a:outerShdw>
                </a:effectLst>
                <a:latin typeface="+mn-ea"/>
              </a:rPr>
              <a:t>五个重要特性</a:t>
            </a:r>
            <a:r>
              <a:rPr kumimoji="1" lang="zh-CN" altLang="en-US" sz="3600" b="1">
                <a:effectLst>
                  <a:outerShdw blurRad="38100" dist="38100" dir="2700000" algn="tl">
                    <a:srgbClr val="C0C0C0"/>
                  </a:outerShdw>
                </a:effectLst>
                <a:latin typeface="+mn-ea"/>
              </a:rPr>
              <a:t>：</a:t>
            </a:r>
          </a:p>
        </p:txBody>
      </p:sp>
      <p:sp>
        <p:nvSpPr>
          <p:cNvPr id="2" name="对话气泡: 矩形 1">
            <a:extLst>
              <a:ext uri="{FF2B5EF4-FFF2-40B4-BE49-F238E27FC236}">
                <a16:creationId xmlns:a16="http://schemas.microsoft.com/office/drawing/2014/main" id="{58E79F8E-F1B6-47C7-BB04-E7A81F6BE467}"/>
              </a:ext>
            </a:extLst>
          </p:cNvPr>
          <p:cNvSpPr/>
          <p:nvPr/>
        </p:nvSpPr>
        <p:spPr>
          <a:xfrm>
            <a:off x="250825" y="5589240"/>
            <a:ext cx="4104456" cy="1080120"/>
          </a:xfrm>
          <a:prstGeom prst="wedgeRectCallout">
            <a:avLst>
              <a:gd name="adj1" fmla="val -34456"/>
              <a:gd name="adj2" fmla="val -41655"/>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000" b="1" baseline="300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r>
              <a:rPr lang="en-US" altLang="zh-CN"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一条语句遇到两次相同输入，应给出相同的结果。</a:t>
            </a:r>
          </a:p>
        </p:txBody>
      </p:sp>
      <p:sp>
        <p:nvSpPr>
          <p:cNvPr id="5" name="对话气泡: 矩形 4">
            <a:extLst>
              <a:ext uri="{FF2B5EF4-FFF2-40B4-BE49-F238E27FC236}">
                <a16:creationId xmlns:a16="http://schemas.microsoft.com/office/drawing/2014/main" id="{502BFE31-D050-45D5-8E0A-8D3A5F096945}"/>
              </a:ext>
            </a:extLst>
          </p:cNvPr>
          <p:cNvSpPr/>
          <p:nvPr/>
        </p:nvSpPr>
        <p:spPr>
          <a:xfrm>
            <a:off x="4644007" y="5589240"/>
            <a:ext cx="4249167" cy="1080120"/>
          </a:xfrm>
          <a:prstGeom prst="wedgeRectCallout">
            <a:avLst>
              <a:gd name="adj1" fmla="val -34456"/>
              <a:gd name="adj2" fmla="val -41655"/>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000" b="1" baseline="300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r>
              <a:rPr lang="en-US" altLang="zh-CN"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算法不能陷入无限循环。例如求</a:t>
            </a:r>
            <a:r>
              <a:rPr lang="el-GR" altLang="zh-CN" sz="2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π</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的精确解，由于是无穷位的数，所以可以称为计算方法，而不能是算法。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话气泡: 矩形 2">
            <a:extLst>
              <a:ext uri="{FF2B5EF4-FFF2-40B4-BE49-F238E27FC236}">
                <a16:creationId xmlns:a16="http://schemas.microsoft.com/office/drawing/2014/main" id="{6F1806A8-46A5-4CDB-BF42-25D9D19809A2}"/>
              </a:ext>
            </a:extLst>
          </p:cNvPr>
          <p:cNvSpPr/>
          <p:nvPr/>
        </p:nvSpPr>
        <p:spPr>
          <a:xfrm>
            <a:off x="539552" y="548680"/>
            <a:ext cx="4968552" cy="1080120"/>
          </a:xfrm>
          <a:prstGeom prst="wedgeRectCallout">
            <a:avLst>
              <a:gd name="adj1" fmla="val -34456"/>
              <a:gd name="adj2" fmla="val -41655"/>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000" b="1" baseline="30000" dirty="0">
                <a:solidFill>
                  <a:srgbClr val="FF0000"/>
                </a:solidFill>
                <a:latin typeface="Arial" panose="020B0604020202020204" pitchFamily="34" charset="0"/>
                <a:cs typeface="Arial" panose="020B0604020202020204" pitchFamily="34" charset="0"/>
              </a:rPr>
              <a:t>3</a:t>
            </a:r>
            <a:r>
              <a:rPr lang="en-US" altLang="zh-CN" sz="2000" b="1" dirty="0">
                <a:solidFill>
                  <a:schemeClr val="tx1"/>
                </a:solidFill>
                <a:latin typeface="Arial" panose="020B0604020202020204" pitchFamily="34" charset="0"/>
                <a:cs typeface="Arial" panose="020B0604020202020204" pitchFamily="34" charset="0"/>
              </a:rPr>
              <a:t>:</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算法中所有操作都必须可以通过已经实现的基本操作及基本运算，并在有限次内实现。</a:t>
            </a:r>
          </a:p>
        </p:txBody>
      </p:sp>
      <p:sp>
        <p:nvSpPr>
          <p:cNvPr id="4" name="Text Box 2">
            <a:extLst>
              <a:ext uri="{FF2B5EF4-FFF2-40B4-BE49-F238E27FC236}">
                <a16:creationId xmlns:a16="http://schemas.microsoft.com/office/drawing/2014/main" id="{8F8C3FF2-6D4B-4FF1-8FAC-6DF761A01D91}"/>
              </a:ext>
            </a:extLst>
          </p:cNvPr>
          <p:cNvSpPr txBox="1">
            <a:spLocks noChangeArrowheads="1"/>
          </p:cNvSpPr>
          <p:nvPr/>
        </p:nvSpPr>
        <p:spPr bwMode="auto">
          <a:xfrm>
            <a:off x="723900" y="1763289"/>
            <a:ext cx="7696200" cy="4546031"/>
          </a:xfrm>
          <a:prstGeom prst="rect">
            <a:avLst/>
          </a:prstGeom>
          <a:noFill/>
          <a:ln w="9525">
            <a:noFill/>
            <a:miter lim="800000"/>
            <a:headEnd/>
            <a:tailEnd/>
          </a:ln>
          <a:effectLst/>
        </p:spPr>
        <p:txBody>
          <a:bodyPr lIns="112947" tIns="56473" rIns="112947" bIns="56473">
            <a:spAutoFit/>
          </a:bodyPr>
          <a:lstStyle>
            <a:lvl1pPr defTabSz="1128713">
              <a:defRPr>
                <a:solidFill>
                  <a:schemeClr val="tx1"/>
                </a:solidFill>
                <a:latin typeface="Arial" charset="0"/>
              </a:defRPr>
            </a:lvl1pPr>
            <a:lvl2pPr marL="742950" indent="-285750" defTabSz="1128713">
              <a:defRPr>
                <a:solidFill>
                  <a:schemeClr val="tx1"/>
                </a:solidFill>
                <a:latin typeface="Arial" charset="0"/>
              </a:defRPr>
            </a:lvl2pPr>
            <a:lvl3pPr marL="1143000" indent="-228600" defTabSz="1128713">
              <a:defRPr>
                <a:solidFill>
                  <a:schemeClr val="tx1"/>
                </a:solidFill>
                <a:latin typeface="Arial" charset="0"/>
              </a:defRPr>
            </a:lvl3pPr>
            <a:lvl4pPr marL="1600200" indent="-228600" defTabSz="1128713">
              <a:defRPr>
                <a:solidFill>
                  <a:schemeClr val="tx1"/>
                </a:solidFill>
                <a:latin typeface="Arial" charset="0"/>
              </a:defRPr>
            </a:lvl4pPr>
            <a:lvl5pPr marL="2057400" indent="-228600" defTabSz="1128713">
              <a:defRPr>
                <a:solidFill>
                  <a:schemeClr val="tx1"/>
                </a:solidFill>
                <a:latin typeface="Arial" charset="0"/>
              </a:defRPr>
            </a:lvl5pPr>
            <a:lvl6pPr marL="2514600" indent="-228600" defTabSz="1128713" eaLnBrk="0" fontAlgn="base" hangingPunct="0">
              <a:spcBef>
                <a:spcPct val="0"/>
              </a:spcBef>
              <a:spcAft>
                <a:spcPct val="0"/>
              </a:spcAft>
              <a:defRPr>
                <a:solidFill>
                  <a:schemeClr val="tx1"/>
                </a:solidFill>
                <a:latin typeface="Arial" charset="0"/>
              </a:defRPr>
            </a:lvl6pPr>
            <a:lvl7pPr marL="2971800" indent="-228600" defTabSz="1128713" eaLnBrk="0" fontAlgn="base" hangingPunct="0">
              <a:spcBef>
                <a:spcPct val="0"/>
              </a:spcBef>
              <a:spcAft>
                <a:spcPct val="0"/>
              </a:spcAft>
              <a:defRPr>
                <a:solidFill>
                  <a:schemeClr val="tx1"/>
                </a:solidFill>
                <a:latin typeface="Arial" charset="0"/>
              </a:defRPr>
            </a:lvl7pPr>
            <a:lvl8pPr marL="3429000" indent="-228600" defTabSz="1128713" eaLnBrk="0" fontAlgn="base" hangingPunct="0">
              <a:spcBef>
                <a:spcPct val="0"/>
              </a:spcBef>
              <a:spcAft>
                <a:spcPct val="0"/>
              </a:spcAft>
              <a:defRPr>
                <a:solidFill>
                  <a:schemeClr val="tx1"/>
                </a:solidFill>
                <a:latin typeface="Arial" charset="0"/>
              </a:defRPr>
            </a:lvl8pPr>
            <a:lvl9pPr marL="3886200" indent="-228600" defTabSz="1128713" eaLnBrk="0" fontAlgn="base" hangingPunct="0">
              <a:spcBef>
                <a:spcPct val="0"/>
              </a:spcBef>
              <a:spcAft>
                <a:spcPct val="0"/>
              </a:spcAft>
              <a:defRPr>
                <a:solidFill>
                  <a:schemeClr val="tx1"/>
                </a:solidFill>
                <a:latin typeface="Arial" charset="0"/>
              </a:defRPr>
            </a:lvl9pPr>
          </a:lstStyle>
          <a:p>
            <a:pPr eaLnBrk="1" fontAlgn="auto" hangingPunct="1">
              <a:spcBef>
                <a:spcPts val="0"/>
              </a:spcBef>
              <a:spcAft>
                <a:spcPts val="0"/>
              </a:spcAft>
              <a:defRPr/>
            </a:pPr>
            <a:endParaRPr lang="en-US" altLang="zh-CN" sz="3200" b="1" dirty="0">
              <a:latin typeface="+mn-ea"/>
            </a:endParaRPr>
          </a:p>
          <a:p>
            <a:pPr eaLnBrk="1" fontAlgn="auto" hangingPunct="1">
              <a:spcBef>
                <a:spcPts val="0"/>
              </a:spcBef>
              <a:spcAft>
                <a:spcPts val="0"/>
              </a:spcAft>
              <a:defRPr/>
            </a:pPr>
            <a:r>
              <a:rPr lang="en-US" altLang="zh-CN" sz="3200" b="1" dirty="0">
                <a:latin typeface="+mn-ea"/>
              </a:rPr>
              <a:t> void</a:t>
            </a:r>
            <a:r>
              <a:rPr lang="en-US" altLang="zh-CN" sz="3200" i="1" dirty="0">
                <a:latin typeface="+mn-ea"/>
              </a:rPr>
              <a:t>  Sort </a:t>
            </a:r>
            <a:r>
              <a:rPr lang="en-US" altLang="zh-CN" sz="3200" dirty="0">
                <a:latin typeface="+mn-ea"/>
              </a:rPr>
              <a:t>(</a:t>
            </a:r>
            <a:r>
              <a:rPr lang="en-US" altLang="zh-CN" sz="3200" i="1" dirty="0">
                <a:latin typeface="+mn-ea"/>
              </a:rPr>
              <a:t> </a:t>
            </a:r>
            <a:r>
              <a:rPr lang="en-US" altLang="zh-CN" sz="3200" dirty="0">
                <a:latin typeface="+mn-ea"/>
              </a:rPr>
              <a:t>) </a:t>
            </a:r>
            <a:r>
              <a:rPr lang="en-US" altLang="zh-CN" sz="3200" b="1" dirty="0">
                <a:latin typeface="+mn-ea"/>
              </a:rPr>
              <a:t>{</a:t>
            </a:r>
            <a:endParaRPr lang="en-US" altLang="zh-CN" sz="3200" i="1" dirty="0">
              <a:latin typeface="+mn-ea"/>
            </a:endParaRPr>
          </a:p>
          <a:p>
            <a:pPr eaLnBrk="1" fontAlgn="auto" hangingPunct="1">
              <a:spcBef>
                <a:spcPts val="0"/>
              </a:spcBef>
              <a:spcAft>
                <a:spcPts val="0"/>
              </a:spcAft>
              <a:defRPr/>
            </a:pPr>
            <a:r>
              <a:rPr lang="en-US" altLang="zh-CN" sz="3200" dirty="0">
                <a:latin typeface="+mn-ea"/>
              </a:rPr>
              <a:t> </a:t>
            </a:r>
            <a:r>
              <a:rPr lang="en-US" altLang="zh-CN" sz="3200" b="1" dirty="0">
                <a:solidFill>
                  <a:srgbClr val="3333FF"/>
                </a:solidFill>
                <a:effectLst>
                  <a:outerShdw blurRad="38100" dist="38100" dir="2700000" algn="tl">
                    <a:srgbClr val="C0C0C0"/>
                  </a:outerShdw>
                </a:effectLst>
                <a:latin typeface="+mn-ea"/>
              </a:rPr>
              <a:t>//</a:t>
            </a:r>
            <a:r>
              <a:rPr lang="zh-CN" altLang="en-US" sz="3200" b="1" dirty="0">
                <a:solidFill>
                  <a:srgbClr val="3333FF"/>
                </a:solidFill>
                <a:effectLst>
                  <a:outerShdw blurRad="38100" dist="38100" dir="2700000" algn="tl">
                    <a:srgbClr val="C0C0C0"/>
                  </a:outerShdw>
                </a:effectLst>
                <a:latin typeface="+mn-ea"/>
              </a:rPr>
              <a:t>按非递减顺序对</a:t>
            </a:r>
            <a:r>
              <a:rPr lang="en-US" altLang="zh-CN" sz="3200" b="1" i="1" dirty="0" err="1">
                <a:solidFill>
                  <a:srgbClr val="3333FF"/>
                </a:solidFill>
                <a:effectLst>
                  <a:outerShdw blurRad="38100" dist="38100" dir="2700000" algn="tl">
                    <a:srgbClr val="C0C0C0"/>
                  </a:outerShdw>
                </a:effectLst>
                <a:latin typeface="+mn-ea"/>
              </a:rPr>
              <a:t>ArraySize</a:t>
            </a:r>
            <a:r>
              <a:rPr lang="zh-CN" altLang="en-US" sz="3200" b="1" dirty="0">
                <a:solidFill>
                  <a:srgbClr val="3333FF"/>
                </a:solidFill>
                <a:effectLst>
                  <a:outerShdw blurRad="38100" dist="38100" dir="2700000" algn="tl">
                    <a:srgbClr val="C0C0C0"/>
                  </a:outerShdw>
                </a:effectLst>
                <a:latin typeface="+mn-ea"/>
              </a:rPr>
              <a:t>个关键码</a:t>
            </a:r>
          </a:p>
          <a:p>
            <a:pPr eaLnBrk="1" fontAlgn="auto" hangingPunct="1">
              <a:spcBef>
                <a:spcPts val="0"/>
              </a:spcBef>
              <a:spcAft>
                <a:spcPts val="0"/>
              </a:spcAft>
              <a:defRPr/>
            </a:pPr>
            <a:r>
              <a:rPr lang="zh-CN" altLang="en-US" sz="3200" b="1" dirty="0">
                <a:solidFill>
                  <a:srgbClr val="3333FF"/>
                </a:solidFill>
                <a:effectLst>
                  <a:outerShdw blurRad="38100" dist="38100" dir="2700000" algn="tl">
                    <a:srgbClr val="C0C0C0"/>
                  </a:outerShdw>
                </a:effectLst>
                <a:latin typeface="+mn-ea"/>
              </a:rPr>
              <a:t> //</a:t>
            </a:r>
            <a:r>
              <a:rPr lang="en-US" altLang="zh-CN" sz="3200" b="1" i="1" dirty="0">
                <a:solidFill>
                  <a:srgbClr val="3333FF"/>
                </a:solidFill>
                <a:effectLst>
                  <a:outerShdw blurRad="38100" dist="38100" dir="2700000" algn="tl">
                    <a:srgbClr val="C0C0C0"/>
                  </a:outerShdw>
                </a:effectLst>
                <a:latin typeface="+mn-ea"/>
              </a:rPr>
              <a:t>Element</a:t>
            </a:r>
            <a:r>
              <a:rPr lang="en-US" altLang="zh-CN" sz="3200" b="1" dirty="0">
                <a:solidFill>
                  <a:srgbClr val="3333FF"/>
                </a:solidFill>
                <a:effectLst>
                  <a:outerShdw blurRad="38100" dist="38100" dir="2700000" algn="tl">
                    <a:srgbClr val="C0C0C0"/>
                  </a:outerShdw>
                </a:effectLst>
                <a:latin typeface="+mn-ea"/>
              </a:rPr>
              <a:t>[0]</a:t>
            </a:r>
            <a:r>
              <a:rPr lang="en-US" altLang="zh-CN" sz="3200" b="1" i="1" dirty="0">
                <a:solidFill>
                  <a:srgbClr val="3333FF"/>
                </a:solidFill>
                <a:effectLst>
                  <a:outerShdw blurRad="38100" dist="38100" dir="2700000" algn="tl">
                    <a:srgbClr val="C0C0C0"/>
                  </a:outerShdw>
                </a:effectLst>
                <a:latin typeface="+mn-ea"/>
              </a:rPr>
              <a:t>～Element</a:t>
            </a:r>
            <a:r>
              <a:rPr lang="en-US" altLang="zh-CN" sz="3200" b="1" dirty="0">
                <a:solidFill>
                  <a:srgbClr val="3333FF"/>
                </a:solidFill>
                <a:effectLst>
                  <a:outerShdw blurRad="38100" dist="38100" dir="2700000" algn="tl">
                    <a:srgbClr val="C0C0C0"/>
                  </a:outerShdw>
                </a:effectLst>
                <a:latin typeface="+mn-ea"/>
              </a:rPr>
              <a:t>[</a:t>
            </a:r>
            <a:r>
              <a:rPr lang="en-US" altLang="zh-CN" sz="3200" b="1" i="1" dirty="0">
                <a:solidFill>
                  <a:srgbClr val="3333FF"/>
                </a:solidFill>
                <a:effectLst>
                  <a:outerShdw blurRad="38100" dist="38100" dir="2700000" algn="tl">
                    <a:srgbClr val="C0C0C0"/>
                  </a:outerShdw>
                </a:effectLst>
                <a:latin typeface="+mn-ea"/>
              </a:rPr>
              <a:t>ArraySize-</a:t>
            </a:r>
            <a:r>
              <a:rPr lang="en-US" altLang="zh-CN" sz="3200" b="1" dirty="0">
                <a:solidFill>
                  <a:srgbClr val="3333FF"/>
                </a:solidFill>
                <a:effectLst>
                  <a:outerShdw blurRad="38100" dist="38100" dir="2700000" algn="tl">
                    <a:srgbClr val="C0C0C0"/>
                  </a:outerShdw>
                </a:effectLst>
                <a:latin typeface="+mn-ea"/>
              </a:rPr>
              <a:t>1]</a:t>
            </a:r>
            <a:r>
              <a:rPr lang="zh-CN" altLang="en-US" sz="3200" b="1" dirty="0">
                <a:solidFill>
                  <a:srgbClr val="3333FF"/>
                </a:solidFill>
                <a:effectLst>
                  <a:outerShdw blurRad="38100" dist="38100" dir="2700000" algn="tl">
                    <a:srgbClr val="C0C0C0"/>
                  </a:outerShdw>
                </a:effectLst>
                <a:latin typeface="+mn-ea"/>
              </a:rPr>
              <a:t>排序</a:t>
            </a:r>
            <a:endParaRPr lang="zh-CN" altLang="en-US" sz="3200" b="1" dirty="0">
              <a:solidFill>
                <a:srgbClr val="3333FF"/>
              </a:solidFill>
              <a:latin typeface="+mn-ea"/>
            </a:endParaRPr>
          </a:p>
          <a:p>
            <a:pPr eaLnBrk="1" fontAlgn="auto" hangingPunct="1">
              <a:spcBef>
                <a:spcPts val="0"/>
              </a:spcBef>
              <a:spcAft>
                <a:spcPts val="0"/>
              </a:spcAft>
              <a:defRPr/>
            </a:pPr>
            <a:r>
              <a:rPr lang="zh-CN" altLang="en-US" sz="3200" b="1" dirty="0">
                <a:latin typeface="+mn-ea"/>
              </a:rPr>
              <a:t>       </a:t>
            </a:r>
            <a:r>
              <a:rPr lang="en-US" altLang="zh-CN" sz="3200" b="1" dirty="0">
                <a:latin typeface="+mn-ea"/>
              </a:rPr>
              <a:t>for</a:t>
            </a:r>
            <a:r>
              <a:rPr lang="en-US" altLang="zh-CN" sz="3200" i="1" dirty="0">
                <a:latin typeface="+mn-ea"/>
              </a:rPr>
              <a:t> </a:t>
            </a:r>
            <a:r>
              <a:rPr lang="en-US" altLang="zh-CN" sz="3200" dirty="0">
                <a:latin typeface="+mn-ea"/>
              </a:rPr>
              <a:t>( </a:t>
            </a:r>
            <a:r>
              <a:rPr lang="en-US" altLang="zh-CN" sz="3200" b="1" dirty="0" err="1">
                <a:latin typeface="+mn-ea"/>
              </a:rPr>
              <a:t>int</a:t>
            </a:r>
            <a:r>
              <a:rPr lang="en-US" altLang="zh-CN" sz="3200" i="1" dirty="0">
                <a:latin typeface="+mn-ea"/>
              </a:rPr>
              <a:t> </a:t>
            </a:r>
            <a:r>
              <a:rPr lang="en-US" altLang="zh-CN" sz="3200" dirty="0" err="1">
                <a:latin typeface="+mn-ea"/>
              </a:rPr>
              <a:t>i</a:t>
            </a:r>
            <a:r>
              <a:rPr lang="en-US" altLang="zh-CN" sz="3200" dirty="0">
                <a:latin typeface="+mn-ea"/>
              </a:rPr>
              <a:t> = </a:t>
            </a:r>
            <a:r>
              <a:rPr lang="en-US" altLang="zh-CN" sz="3200" dirty="0" err="1">
                <a:latin typeface="+mn-ea"/>
              </a:rPr>
              <a:t>ArraySize</a:t>
            </a:r>
            <a:r>
              <a:rPr lang="en-US" altLang="zh-CN" sz="3200" dirty="0">
                <a:latin typeface="+mn-ea"/>
              </a:rPr>
              <a:t> -1</a:t>
            </a:r>
            <a:r>
              <a:rPr lang="en-US" altLang="zh-CN" sz="3200" b="1" dirty="0">
                <a:latin typeface="+mn-ea"/>
              </a:rPr>
              <a:t>;</a:t>
            </a:r>
            <a:r>
              <a:rPr lang="en-US" altLang="zh-CN" sz="3200" dirty="0">
                <a:latin typeface="+mn-ea"/>
              </a:rPr>
              <a:t> </a:t>
            </a:r>
            <a:r>
              <a:rPr lang="en-US" altLang="zh-CN" sz="3200" dirty="0" err="1">
                <a:latin typeface="+mn-ea"/>
              </a:rPr>
              <a:t>i</a:t>
            </a:r>
            <a:r>
              <a:rPr lang="en-US" altLang="zh-CN" sz="3200" dirty="0">
                <a:latin typeface="+mn-ea"/>
              </a:rPr>
              <a:t> &gt; 0</a:t>
            </a:r>
            <a:r>
              <a:rPr lang="en-US" altLang="zh-CN" sz="3200" b="1" dirty="0">
                <a:latin typeface="+mn-ea"/>
              </a:rPr>
              <a:t>;</a:t>
            </a:r>
            <a:r>
              <a:rPr lang="en-US" altLang="zh-CN" sz="3200" dirty="0">
                <a:latin typeface="+mn-ea"/>
              </a:rPr>
              <a:t> </a:t>
            </a:r>
            <a:r>
              <a:rPr lang="en-US" altLang="zh-CN" sz="3200" dirty="0" err="1">
                <a:latin typeface="+mn-ea"/>
              </a:rPr>
              <a:t>i</a:t>
            </a:r>
            <a:r>
              <a:rPr lang="en-US" altLang="zh-CN" sz="3200" dirty="0">
                <a:latin typeface="+mn-ea"/>
              </a:rPr>
              <a:t>-- ) </a:t>
            </a:r>
            <a:r>
              <a:rPr lang="en-US" altLang="zh-CN" sz="3200" b="1" dirty="0">
                <a:latin typeface="+mn-ea"/>
              </a:rPr>
              <a:t>{</a:t>
            </a:r>
          </a:p>
          <a:p>
            <a:pPr eaLnBrk="1" fontAlgn="auto" hangingPunct="1">
              <a:spcBef>
                <a:spcPts val="0"/>
              </a:spcBef>
              <a:spcAft>
                <a:spcPts val="0"/>
              </a:spcAft>
              <a:defRPr/>
            </a:pPr>
            <a:r>
              <a:rPr lang="en-US" altLang="zh-CN" sz="3200" b="1" dirty="0">
                <a:latin typeface="+mn-ea"/>
              </a:rPr>
              <a:t>            </a:t>
            </a:r>
            <a:r>
              <a:rPr lang="en-US" altLang="zh-CN" sz="3200" b="1" dirty="0" err="1">
                <a:latin typeface="+mn-ea"/>
              </a:rPr>
              <a:t>int</a:t>
            </a:r>
            <a:r>
              <a:rPr lang="en-US" altLang="zh-CN" sz="3200" b="1" dirty="0">
                <a:latin typeface="+mn-ea"/>
              </a:rPr>
              <a:t> </a:t>
            </a:r>
            <a:r>
              <a:rPr lang="en-US" altLang="zh-CN" sz="3200" dirty="0">
                <a:latin typeface="+mn-ea"/>
              </a:rPr>
              <a:t>j = </a:t>
            </a:r>
            <a:r>
              <a:rPr lang="en-US" altLang="zh-CN" sz="3200" dirty="0" err="1">
                <a:latin typeface="+mn-ea"/>
              </a:rPr>
              <a:t>MaxKey</a:t>
            </a:r>
            <a:r>
              <a:rPr lang="en-US" altLang="zh-CN" sz="3200" dirty="0">
                <a:latin typeface="+mn-ea"/>
              </a:rPr>
              <a:t> (0, </a:t>
            </a:r>
            <a:r>
              <a:rPr lang="en-US" altLang="zh-CN" sz="3200" dirty="0" err="1">
                <a:latin typeface="+mn-ea"/>
              </a:rPr>
              <a:t>i</a:t>
            </a:r>
            <a:r>
              <a:rPr lang="en-US" altLang="zh-CN" sz="3200" dirty="0">
                <a:latin typeface="+mn-ea"/>
              </a:rPr>
              <a:t>)</a:t>
            </a:r>
            <a:r>
              <a:rPr lang="en-US" altLang="zh-CN" sz="3200" b="1" dirty="0">
                <a:latin typeface="+mn-ea"/>
              </a:rPr>
              <a:t>;  </a:t>
            </a:r>
            <a:endParaRPr lang="zh-CN" altLang="en-US" sz="3200" dirty="0">
              <a:latin typeface="+mn-ea"/>
            </a:endParaRPr>
          </a:p>
          <a:p>
            <a:pPr eaLnBrk="1" fontAlgn="auto" hangingPunct="1">
              <a:spcBef>
                <a:spcPts val="0"/>
              </a:spcBef>
              <a:spcAft>
                <a:spcPts val="0"/>
              </a:spcAft>
              <a:defRPr/>
            </a:pPr>
            <a:r>
              <a:rPr lang="zh-CN" altLang="en-US" sz="3200" b="1" dirty="0">
                <a:latin typeface="+mn-ea"/>
              </a:rPr>
              <a:t>            </a:t>
            </a:r>
            <a:r>
              <a:rPr lang="en-US" altLang="zh-CN" sz="3200" b="1" dirty="0">
                <a:latin typeface="+mn-ea"/>
              </a:rPr>
              <a:t>if</a:t>
            </a:r>
            <a:r>
              <a:rPr lang="en-US" altLang="zh-CN" sz="3200" dirty="0">
                <a:latin typeface="+mn-ea"/>
              </a:rPr>
              <a:t> ( j != </a:t>
            </a:r>
            <a:r>
              <a:rPr lang="en-US" altLang="zh-CN" sz="3200" dirty="0" err="1">
                <a:latin typeface="+mn-ea"/>
              </a:rPr>
              <a:t>i</a:t>
            </a:r>
            <a:r>
              <a:rPr lang="en-US" altLang="zh-CN" sz="3200" dirty="0">
                <a:latin typeface="+mn-ea"/>
              </a:rPr>
              <a:t> ) swap (j, </a:t>
            </a:r>
            <a:r>
              <a:rPr lang="en-US" altLang="zh-CN" sz="3200" dirty="0" err="1">
                <a:latin typeface="+mn-ea"/>
              </a:rPr>
              <a:t>i</a:t>
            </a:r>
            <a:r>
              <a:rPr lang="en-US" altLang="zh-CN" sz="3200" dirty="0">
                <a:latin typeface="+mn-ea"/>
              </a:rPr>
              <a:t>)</a:t>
            </a:r>
            <a:r>
              <a:rPr lang="en-US" altLang="zh-CN" sz="3200" b="1" dirty="0">
                <a:latin typeface="+mn-ea"/>
              </a:rPr>
              <a:t>;</a:t>
            </a:r>
          </a:p>
          <a:p>
            <a:pPr eaLnBrk="1" fontAlgn="auto" hangingPunct="1">
              <a:spcBef>
                <a:spcPts val="0"/>
              </a:spcBef>
              <a:spcAft>
                <a:spcPts val="0"/>
              </a:spcAft>
              <a:defRPr/>
            </a:pPr>
            <a:r>
              <a:rPr lang="en-US" altLang="zh-CN" sz="3200" b="1" dirty="0">
                <a:latin typeface="+mn-ea"/>
              </a:rPr>
              <a:t>       }</a:t>
            </a:r>
            <a:endParaRPr lang="en-US" altLang="zh-CN" sz="3200" dirty="0">
              <a:latin typeface="+mn-ea"/>
            </a:endParaRPr>
          </a:p>
          <a:p>
            <a:pPr eaLnBrk="1" fontAlgn="auto" hangingPunct="1">
              <a:spcBef>
                <a:spcPts val="0"/>
              </a:spcBef>
              <a:spcAft>
                <a:spcPts val="0"/>
              </a:spcAft>
              <a:defRPr/>
            </a:pPr>
            <a:r>
              <a:rPr lang="en-US" altLang="zh-CN" sz="3200" b="1" dirty="0">
                <a:latin typeface="+mn-ea"/>
              </a:rPr>
              <a:t> }</a:t>
            </a:r>
          </a:p>
        </p:txBody>
      </p:sp>
      <p:cxnSp>
        <p:nvCxnSpPr>
          <p:cNvPr id="7" name="直接连接符 6">
            <a:extLst>
              <a:ext uri="{FF2B5EF4-FFF2-40B4-BE49-F238E27FC236}">
                <a16:creationId xmlns:a16="http://schemas.microsoft.com/office/drawing/2014/main" id="{EBE43CF8-92C0-419C-A83C-1BBB7F2FC742}"/>
              </a:ext>
            </a:extLst>
          </p:cNvPr>
          <p:cNvCxnSpPr/>
          <p:nvPr/>
        </p:nvCxnSpPr>
        <p:spPr>
          <a:xfrm>
            <a:off x="3131840" y="4725144"/>
            <a:ext cx="2232248"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8" name="直接连接符 7">
            <a:extLst>
              <a:ext uri="{FF2B5EF4-FFF2-40B4-BE49-F238E27FC236}">
                <a16:creationId xmlns:a16="http://schemas.microsoft.com/office/drawing/2014/main" id="{36E69FC7-30AA-43EB-AB0E-AB0068ED9E58}"/>
              </a:ext>
            </a:extLst>
          </p:cNvPr>
          <p:cNvCxnSpPr>
            <a:cxnSpLocks/>
          </p:cNvCxnSpPr>
          <p:nvPr/>
        </p:nvCxnSpPr>
        <p:spPr>
          <a:xfrm>
            <a:off x="3635896" y="5229200"/>
            <a:ext cx="1728192"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384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2124C7-80FF-49CE-92E6-E672FBA457CA}"/>
              </a:ext>
            </a:extLst>
          </p:cNvPr>
          <p:cNvSpPr txBox="1">
            <a:spLocks noChangeArrowheads="1"/>
          </p:cNvSpPr>
          <p:nvPr/>
        </p:nvSpPr>
        <p:spPr>
          <a:xfrm>
            <a:off x="971599" y="476250"/>
            <a:ext cx="7269113" cy="1080542"/>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eaLnBrk="1" hangingPunct="1">
              <a:defRPr/>
            </a:pPr>
            <a:r>
              <a:rPr lang="zh-CN" altLang="en-US" sz="3200" dirty="0">
                <a:latin typeface="华文中宋" panose="02010600040101010101" pitchFamily="2" charset="-122"/>
                <a:ea typeface="华文中宋" panose="02010600040101010101" pitchFamily="2" charset="-122"/>
              </a:rPr>
              <a:t>课程成绩比例</a:t>
            </a:r>
            <a:endParaRPr lang="zh-CN" altLang="en-US" sz="2400" dirty="0">
              <a:latin typeface="华文中宋" panose="02010600040101010101" pitchFamily="2" charset="-122"/>
              <a:ea typeface="华文中宋" panose="02010600040101010101" pitchFamily="2" charset="-122"/>
            </a:endParaRPr>
          </a:p>
        </p:txBody>
      </p:sp>
      <p:graphicFrame>
        <p:nvGraphicFramePr>
          <p:cNvPr id="2" name="图表 6">
            <a:extLst>
              <a:ext uri="{FF2B5EF4-FFF2-40B4-BE49-F238E27FC236}">
                <a16:creationId xmlns:a16="http://schemas.microsoft.com/office/drawing/2014/main" id="{C9DD5EC0-9823-498E-97BA-96EA271AA572}"/>
              </a:ext>
            </a:extLst>
          </p:cNvPr>
          <p:cNvGraphicFramePr>
            <a:graphicFrameLocks/>
          </p:cNvGraphicFramePr>
          <p:nvPr>
            <p:extLst>
              <p:ext uri="{D42A27DB-BD31-4B8C-83A1-F6EECF244321}">
                <p14:modId xmlns:p14="http://schemas.microsoft.com/office/powerpoint/2010/main" val="88379858"/>
              </p:ext>
            </p:extLst>
          </p:nvPr>
        </p:nvGraphicFramePr>
        <p:xfrm>
          <a:off x="1258888" y="1916113"/>
          <a:ext cx="6697662" cy="39687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7C67F2-5276-4C41-8F39-2ECA8BF501D2}"/>
              </a:ext>
            </a:extLst>
          </p:cNvPr>
          <p:cNvSpPr txBox="1"/>
          <p:nvPr/>
        </p:nvSpPr>
        <p:spPr>
          <a:xfrm>
            <a:off x="1763713" y="2011363"/>
            <a:ext cx="3671887" cy="461962"/>
          </a:xfrm>
          <a:prstGeom prst="rect">
            <a:avLst/>
          </a:prstGeom>
          <a:solidFill>
            <a:schemeClr val="bg2"/>
          </a:solidFill>
          <a:ln>
            <a:solidFill>
              <a:schemeClr val="bg2">
                <a:lumMod val="75000"/>
              </a:schemeClr>
            </a:solidFill>
          </a:ln>
        </p:spPr>
        <p:txBody>
          <a:bodyPr>
            <a:spAutoFit/>
          </a:bodyPr>
          <a:lstStyle/>
          <a:p>
            <a:pPr algn="ctr" eaLnBrk="1" fontAlgn="auto" hangingPunct="1">
              <a:spcBef>
                <a:spcPts val="0"/>
              </a:spcBef>
              <a:spcAft>
                <a:spcPts val="0"/>
              </a:spcAft>
              <a:defRPr/>
            </a:pPr>
            <a:r>
              <a:rPr lang="zh-CN" altLang="en-US" sz="2400" b="1" dirty="0">
                <a:effectLst>
                  <a:outerShdw blurRad="38100" dist="38100" dir="2700000" algn="tl">
                    <a:srgbClr val="C0C0C0"/>
                  </a:outerShdw>
                </a:effectLst>
                <a:latin typeface="+mn-ea"/>
              </a:rPr>
              <a:t>程序 </a:t>
            </a:r>
            <a:r>
              <a:rPr lang="en-US" altLang="zh-CN" sz="2400" b="1" dirty="0">
                <a:effectLst>
                  <a:outerShdw blurRad="38100" dist="38100" dir="2700000" algn="tl">
                    <a:srgbClr val="C0C0C0"/>
                  </a:outerShdw>
                </a:effectLst>
                <a:latin typeface="+mn-ea"/>
              </a:rPr>
              <a:t>=  </a:t>
            </a:r>
            <a:r>
              <a:rPr lang="zh-CN" altLang="en-US" sz="2400" b="1" dirty="0">
                <a:effectLst>
                  <a:outerShdw blurRad="38100" dist="38100" dir="2700000" algn="tl">
                    <a:srgbClr val="C0C0C0"/>
                  </a:outerShdw>
                </a:effectLst>
                <a:latin typeface="+mn-ea"/>
              </a:rPr>
              <a:t>算法 </a:t>
            </a:r>
            <a:r>
              <a:rPr lang="en-US" altLang="zh-CN" sz="2400" b="1" dirty="0">
                <a:effectLst>
                  <a:outerShdw blurRad="38100" dist="38100" dir="2700000" algn="tl">
                    <a:srgbClr val="C0C0C0"/>
                  </a:outerShdw>
                </a:effectLst>
                <a:latin typeface="+mn-ea"/>
              </a:rPr>
              <a:t>?</a:t>
            </a:r>
            <a:endParaRPr lang="zh-CN" altLang="en-US" sz="2400" dirty="0">
              <a:latin typeface="+mn-ea"/>
            </a:endParaRPr>
          </a:p>
        </p:txBody>
      </p:sp>
      <p:sp>
        <p:nvSpPr>
          <p:cNvPr id="5" name="Text Box 3">
            <a:extLst>
              <a:ext uri="{FF2B5EF4-FFF2-40B4-BE49-F238E27FC236}">
                <a16:creationId xmlns:a16="http://schemas.microsoft.com/office/drawing/2014/main" id="{D78F5383-53FF-464E-8FF9-359DFCCC78DC}"/>
              </a:ext>
            </a:extLst>
          </p:cNvPr>
          <p:cNvSpPr txBox="1">
            <a:spLocks noChangeArrowheads="1"/>
          </p:cNvSpPr>
          <p:nvPr/>
        </p:nvSpPr>
        <p:spPr bwMode="auto">
          <a:xfrm>
            <a:off x="684213" y="3068638"/>
            <a:ext cx="7775575" cy="2443746"/>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9388" indent="-179388">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marL="457200" indent="-457200" eaLnBrk="1" hangingPunct="1">
              <a:lnSpc>
                <a:spcPct val="110000"/>
              </a:lnSpc>
              <a:buClr>
                <a:schemeClr val="tx2"/>
              </a:buClr>
              <a:buFont typeface="Wingdings" panose="05000000000000000000" pitchFamily="2" charset="2"/>
              <a:buChar char="ü"/>
            </a:pPr>
            <a:r>
              <a:rPr kumimoji="1" lang="zh-CN" altLang="en-US" sz="2800" b="1" dirty="0">
                <a:latin typeface="+mn-ea"/>
              </a:rPr>
              <a:t>程序不一定满足有穷性，即不一定是算法。如操作系统。</a:t>
            </a:r>
          </a:p>
          <a:p>
            <a:pPr marL="457200" indent="-457200" eaLnBrk="1" hangingPunct="1">
              <a:lnSpc>
                <a:spcPct val="110000"/>
              </a:lnSpc>
              <a:buClr>
                <a:schemeClr val="tx2"/>
              </a:buClr>
              <a:buFont typeface="Wingdings" panose="05000000000000000000" pitchFamily="2" charset="2"/>
              <a:buChar char="ü"/>
            </a:pPr>
            <a:r>
              <a:rPr kumimoji="1" lang="zh-CN" altLang="en-US" sz="2800" b="1" dirty="0">
                <a:latin typeface="+mn-ea"/>
              </a:rPr>
              <a:t>程序中的指令必须是机器可执行的，而算法中的指令虽要求可执行，但不一定是“机器可执行”。</a:t>
            </a:r>
          </a:p>
        </p:txBody>
      </p:sp>
      <p:sp>
        <p:nvSpPr>
          <p:cNvPr id="6" name="乘号 5">
            <a:extLst>
              <a:ext uri="{FF2B5EF4-FFF2-40B4-BE49-F238E27FC236}">
                <a16:creationId xmlns:a16="http://schemas.microsoft.com/office/drawing/2014/main" id="{1DCE7D9B-2BBF-4376-9178-016A34D62047}"/>
              </a:ext>
            </a:extLst>
          </p:cNvPr>
          <p:cNvSpPr/>
          <p:nvPr/>
        </p:nvSpPr>
        <p:spPr>
          <a:xfrm>
            <a:off x="5681663" y="1860550"/>
            <a:ext cx="792162" cy="708025"/>
          </a:xfrm>
          <a:prstGeom prst="mathMultiply">
            <a:avLst>
              <a:gd name="adj1" fmla="val 13072"/>
            </a:avLst>
          </a:prstGeom>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latin typeface="+mn-ea"/>
            </a:endParaRPr>
          </a:p>
        </p:txBody>
      </p:sp>
      <p:sp>
        <p:nvSpPr>
          <p:cNvPr id="2" name="矩形 1">
            <a:extLst>
              <a:ext uri="{FF2B5EF4-FFF2-40B4-BE49-F238E27FC236}">
                <a16:creationId xmlns:a16="http://schemas.microsoft.com/office/drawing/2014/main" id="{900F86EE-E912-47EA-9D5C-E1C69C610DDF}"/>
              </a:ext>
            </a:extLst>
          </p:cNvPr>
          <p:cNvSpPr/>
          <p:nvPr/>
        </p:nvSpPr>
        <p:spPr>
          <a:xfrm>
            <a:off x="467544" y="639564"/>
            <a:ext cx="5724644"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latin typeface="+mn-ea"/>
              </a:rPr>
              <a:t>程序和算法的区别</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a:extLst>
              <a:ext uri="{FF2B5EF4-FFF2-40B4-BE49-F238E27FC236}">
                <a16:creationId xmlns:a16="http://schemas.microsoft.com/office/drawing/2014/main" id="{F792DFDD-0139-4BF2-9658-2C5AB24C3879}"/>
              </a:ext>
            </a:extLst>
          </p:cNvPr>
          <p:cNvSpPr>
            <a:spLocks noChangeArrowheads="1"/>
          </p:cNvSpPr>
          <p:nvPr/>
        </p:nvSpPr>
        <p:spPr bwMode="auto">
          <a:xfrm>
            <a:off x="1143000" y="533400"/>
            <a:ext cx="7772400" cy="7620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600" dirty="0">
                <a:effectLst>
                  <a:outerShdw blurRad="38100" dist="38100" dir="2700000" algn="tl">
                    <a:srgbClr val="C0C0C0"/>
                  </a:outerShdw>
                </a:effectLst>
                <a:latin typeface="幼圆" pitchFamily="49" charset="-122"/>
                <a:ea typeface="幼圆" pitchFamily="49" charset="-122"/>
              </a:rPr>
              <a:t>§1.</a:t>
            </a:r>
            <a:r>
              <a:rPr lang="en-US" altLang="zh-CN" sz="3600" dirty="0">
                <a:effectLst>
                  <a:outerShdw blurRad="38100" dist="38100" dir="2700000" algn="tl">
                    <a:srgbClr val="C0C0C0"/>
                  </a:outerShdw>
                </a:effectLst>
                <a:latin typeface="幼圆" pitchFamily="49" charset="-122"/>
                <a:ea typeface="幼圆" pitchFamily="49" charset="-122"/>
              </a:rPr>
              <a:t>5 </a:t>
            </a:r>
            <a:r>
              <a:rPr lang="zh-CN" altLang="en-US" sz="3600" b="1" dirty="0">
                <a:effectLst>
                  <a:outerShdw blurRad="38100" dist="38100" dir="2700000" algn="tl">
                    <a:srgbClr val="C0C0C0"/>
                  </a:outerShdw>
                </a:effectLst>
                <a:latin typeface="幼圆" pitchFamily="49" charset="-122"/>
                <a:ea typeface="幼圆" pitchFamily="49" charset="-122"/>
              </a:rPr>
              <a:t>算法性能分析与度量</a:t>
            </a:r>
          </a:p>
        </p:txBody>
      </p:sp>
      <p:sp>
        <p:nvSpPr>
          <p:cNvPr id="359427" name="Rectangle 3">
            <a:extLst>
              <a:ext uri="{FF2B5EF4-FFF2-40B4-BE49-F238E27FC236}">
                <a16:creationId xmlns:a16="http://schemas.microsoft.com/office/drawing/2014/main" id="{CEE47C7F-387E-4F37-AE43-8D2331BF2BF8}"/>
              </a:ext>
            </a:extLst>
          </p:cNvPr>
          <p:cNvSpPr>
            <a:spLocks noChangeArrowheads="1"/>
          </p:cNvSpPr>
          <p:nvPr/>
        </p:nvSpPr>
        <p:spPr bwMode="auto">
          <a:xfrm>
            <a:off x="1295400" y="1981200"/>
            <a:ext cx="4267200" cy="914400"/>
          </a:xfrm>
          <a:prstGeom prst="rect">
            <a:avLst/>
          </a:prstGeom>
          <a:noFill/>
          <a:ln w="9525">
            <a:noFill/>
            <a:miter lim="800000"/>
            <a:headEnd/>
            <a:tailEnd/>
          </a:ln>
          <a:effectLst/>
        </p:spPr>
        <p:txBody>
          <a:bodyPr lIns="113731" tIns="56866" rIns="113731" bIns="56866" anchor="ctr"/>
          <a:lstStyle/>
          <a:p>
            <a:pPr algn="ctr" defTabSz="915988" eaLnBrk="1" fontAlgn="auto" hangingPunct="1">
              <a:spcBef>
                <a:spcPts val="0"/>
              </a:spcBef>
              <a:spcAft>
                <a:spcPts val="0"/>
              </a:spcAft>
              <a:defRPr/>
            </a:pPr>
            <a:r>
              <a:rPr lang="zh-CN" altLang="en-US" sz="3700" b="1" dirty="0">
                <a:solidFill>
                  <a:srgbClr val="CC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算法的性能标准：</a:t>
            </a:r>
            <a:endParaRPr lang="zh-CN" altLang="en-US" sz="4800" b="1" dirty="0">
              <a:solidFill>
                <a:schemeClr val="tx2"/>
              </a:solidFill>
              <a:effectLst>
                <a:outerShdw blurRad="38100" dist="38100" dir="2700000" algn="tl">
                  <a:srgbClr val="C0C0C0"/>
                </a:outerShdw>
              </a:effectLst>
              <a:latin typeface="华文仿宋" panose="02010600040101010101" pitchFamily="2" charset="-122"/>
              <a:ea typeface="华文仿宋" panose="02010600040101010101" pitchFamily="2" charset="-122"/>
            </a:endParaRPr>
          </a:p>
        </p:txBody>
      </p:sp>
      <p:sp>
        <p:nvSpPr>
          <p:cNvPr id="359428" name="Rectangle 4">
            <a:extLst>
              <a:ext uri="{FF2B5EF4-FFF2-40B4-BE49-F238E27FC236}">
                <a16:creationId xmlns:a16="http://schemas.microsoft.com/office/drawing/2014/main" id="{076F4F5D-974B-4946-BD2D-24E716D80F61}"/>
              </a:ext>
            </a:extLst>
          </p:cNvPr>
          <p:cNvSpPr>
            <a:spLocks noChangeArrowheads="1"/>
          </p:cNvSpPr>
          <p:nvPr/>
        </p:nvSpPr>
        <p:spPr bwMode="auto">
          <a:xfrm>
            <a:off x="1600200" y="2895600"/>
            <a:ext cx="6096000" cy="3505200"/>
          </a:xfrm>
          <a:prstGeom prst="rect">
            <a:avLst/>
          </a:prstGeom>
          <a:noFill/>
          <a:ln w="9525">
            <a:noFill/>
            <a:miter lim="800000"/>
            <a:headEnd/>
            <a:tailEnd/>
          </a:ln>
          <a:effectLst/>
        </p:spPr>
        <p:txBody>
          <a:bodyPr lIns="113731" tIns="56866" rIns="113731" bIns="56866"/>
          <a:lstStyle/>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pitchFamily="2" charset="-122"/>
                <a:ea typeface="华文仿宋" panose="02010600040101010101" pitchFamily="2" charset="-122"/>
              </a:rPr>
              <a:t>正确性</a:t>
            </a:r>
          </a:p>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pitchFamily="2" charset="-122"/>
                <a:ea typeface="华文仿宋" panose="02010600040101010101" pitchFamily="2" charset="-122"/>
              </a:rPr>
              <a:t>可使用性</a:t>
            </a:r>
          </a:p>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pitchFamily="2" charset="-122"/>
                <a:ea typeface="华文仿宋" panose="02010600040101010101" pitchFamily="2" charset="-122"/>
              </a:rPr>
              <a:t>可读性</a:t>
            </a:r>
          </a:p>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700" b="1" dirty="0">
                <a:solidFill>
                  <a:srgbClr val="0000CC"/>
                </a:solidFill>
                <a:effectLst>
                  <a:outerShdw blurRad="38100" dist="38100" dir="2700000" algn="tl">
                    <a:srgbClr val="C0C0C0"/>
                  </a:outerShdw>
                </a:effectLst>
                <a:latin typeface="华文仿宋" panose="02010600040101010101" pitchFamily="2" charset="-122"/>
                <a:ea typeface="华文仿宋" panose="02010600040101010101" pitchFamily="2" charset="-122"/>
              </a:rPr>
              <a:t>效率</a:t>
            </a:r>
          </a:p>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pitchFamily="2" charset="-122"/>
                <a:ea typeface="华文仿宋" panose="02010600040101010101" pitchFamily="2" charset="-122"/>
              </a:rPr>
              <a:t>健壮性</a:t>
            </a:r>
            <a:endParaRPr lang="zh-CN" altLang="en-US" sz="3200" b="1" dirty="0">
              <a:latin typeface="华文仿宋" panose="02010600040101010101" pitchFamily="2" charset="-122"/>
              <a:ea typeface="华文仿宋" panose="02010600040101010101" pitchFamily="2"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ext Box 2">
            <a:extLst>
              <a:ext uri="{FF2B5EF4-FFF2-40B4-BE49-F238E27FC236}">
                <a16:creationId xmlns:a16="http://schemas.microsoft.com/office/drawing/2014/main" id="{921041D7-6A81-479B-BD0B-F8D7367904EB}"/>
              </a:ext>
            </a:extLst>
          </p:cNvPr>
          <p:cNvSpPr txBox="1">
            <a:spLocks noChangeArrowheads="1"/>
          </p:cNvSpPr>
          <p:nvPr/>
        </p:nvSpPr>
        <p:spPr bwMode="auto">
          <a:xfrm>
            <a:off x="381000" y="2057400"/>
            <a:ext cx="8458200" cy="3165475"/>
          </a:xfrm>
          <a:prstGeom prst="rect">
            <a:avLst/>
          </a:prstGeom>
          <a:noFill/>
          <a:ln w="9525">
            <a:noFill/>
            <a:miter lim="800000"/>
            <a:headEnd/>
            <a:tailEnd/>
          </a:ln>
          <a:effectLst/>
        </p:spPr>
        <p:txBody>
          <a:bodyPr>
            <a:spAutoFit/>
          </a:bodyPr>
          <a:lstStyle/>
          <a:p>
            <a:pPr eaLnBrk="1" fontAlgn="auto" hangingPunct="1">
              <a:lnSpc>
                <a:spcPct val="140000"/>
              </a:lnSpc>
              <a:spcBef>
                <a:spcPts val="0"/>
              </a:spcBef>
              <a:spcAft>
                <a:spcPts val="0"/>
              </a:spcAft>
              <a:defRPr/>
            </a:pPr>
            <a:r>
              <a:rPr kumimoji="1" lang="zh-CN" altLang="en-US" sz="3600" b="1" spc="300"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  </a:t>
            </a:r>
            <a:r>
              <a:rPr kumimoji="1" lang="zh-CN" altLang="en-US" sz="3600" b="1" u="sng"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算法的效率</a:t>
            </a:r>
            <a:r>
              <a:rPr kumimoji="1" lang="zh-CN" altLang="en-US" sz="36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包括</a:t>
            </a:r>
            <a:r>
              <a:rPr kumimoji="1" lang="zh-CN" altLang="en-US" sz="3600" b="1" dirty="0">
                <a:solidFill>
                  <a:srgbClr val="0000CC"/>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时间代价</a:t>
            </a:r>
            <a:r>
              <a:rPr kumimoji="1" lang="zh-CN" altLang="en-US" sz="36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和</a:t>
            </a:r>
            <a:r>
              <a:rPr kumimoji="1" lang="zh-CN" altLang="en-US" sz="3600" b="1" dirty="0">
                <a:solidFill>
                  <a:srgbClr val="0000CC"/>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空间代价</a:t>
            </a:r>
            <a:r>
              <a:rPr kumimoji="1" lang="zh-CN" altLang="en-US" sz="36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，前者指的是</a:t>
            </a:r>
            <a:r>
              <a:rPr kumimoji="1" lang="zh-CN" altLang="en-US" sz="3600" b="1" dirty="0">
                <a:solidFill>
                  <a:srgbClr val="FF0000"/>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算法执行时间</a:t>
            </a:r>
            <a:r>
              <a:rPr kumimoji="1" lang="zh-CN" altLang="en-US" sz="36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；后者指的是算法执行过程中</a:t>
            </a:r>
            <a:r>
              <a:rPr kumimoji="1" lang="zh-CN" altLang="en-US" sz="3600" b="1" dirty="0">
                <a:solidFill>
                  <a:srgbClr val="FF0000"/>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所需的最大存储空间</a:t>
            </a:r>
            <a:r>
              <a:rPr kumimoji="1" lang="zh-CN" altLang="en-US" sz="3600" b="1" dirty="0">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。两者都与问题的规模有关。</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9CBB4B9B-41F2-44DB-AE39-14A0438D950B}"/>
              </a:ext>
            </a:extLst>
          </p:cNvPr>
          <p:cNvSpPr>
            <a:spLocks noChangeArrowheads="1"/>
          </p:cNvSpPr>
          <p:nvPr/>
        </p:nvSpPr>
        <p:spPr bwMode="auto">
          <a:xfrm>
            <a:off x="1371600" y="811213"/>
            <a:ext cx="5825586" cy="320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1"/>
              </a:buClr>
              <a:buSzPct val="100000"/>
            </a:pPr>
            <a:r>
              <a:rPr kumimoji="1" lang="zh-CN" altLang="en-US" sz="4400" b="1" dirty="0">
                <a:latin typeface="华文仿宋" panose="02010600040101010101" pitchFamily="2" charset="-122"/>
                <a:ea typeface="华文仿宋" panose="02010600040101010101" pitchFamily="2" charset="-122"/>
              </a:rPr>
              <a:t>算法效率的衡量方法：</a:t>
            </a:r>
          </a:p>
          <a:p>
            <a:pPr eaLnBrk="1" hangingPunct="1">
              <a:spcBef>
                <a:spcPct val="20000"/>
              </a:spcBef>
              <a:buClr>
                <a:schemeClr val="tx1"/>
              </a:buClr>
              <a:buSzPct val="100000"/>
            </a:pPr>
            <a:endParaRPr kumimoji="1" lang="zh-CN" altLang="en-US" sz="4400" b="1" dirty="0">
              <a:latin typeface="华文仿宋" panose="02010600040101010101" pitchFamily="2" charset="-122"/>
              <a:ea typeface="华文仿宋" panose="02010600040101010101" pitchFamily="2" charset="-122"/>
            </a:endParaRPr>
          </a:p>
          <a:p>
            <a:pPr eaLnBrk="1" hangingPunct="1">
              <a:spcBef>
                <a:spcPct val="20000"/>
              </a:spcBef>
              <a:buClr>
                <a:schemeClr val="accent1"/>
              </a:buClr>
              <a:buSzPct val="100000"/>
              <a:buFont typeface="Wingdings" panose="05000000000000000000" pitchFamily="2" charset="2"/>
              <a:buChar char="q"/>
            </a:pPr>
            <a:r>
              <a:rPr kumimoji="1" lang="zh-CN" altLang="en-US" sz="4400" b="1" dirty="0">
                <a:latin typeface="华文仿宋" panose="02010600040101010101" pitchFamily="2" charset="-122"/>
                <a:ea typeface="华文仿宋" panose="02010600040101010101" pitchFamily="2" charset="-122"/>
              </a:rPr>
              <a:t>	后期测试</a:t>
            </a:r>
          </a:p>
          <a:p>
            <a:pPr eaLnBrk="1" hangingPunct="1">
              <a:spcBef>
                <a:spcPct val="20000"/>
              </a:spcBef>
              <a:buClr>
                <a:schemeClr val="accent1"/>
              </a:buClr>
              <a:buSzPct val="100000"/>
              <a:buFont typeface="Wingdings" panose="05000000000000000000" pitchFamily="2" charset="2"/>
              <a:buChar char="q"/>
            </a:pPr>
            <a:r>
              <a:rPr kumimoji="1" lang="zh-CN" altLang="en-US" sz="4400" b="1" dirty="0">
                <a:latin typeface="华文仿宋" panose="02010600040101010101" pitchFamily="2" charset="-122"/>
                <a:ea typeface="华文仿宋" panose="02010600040101010101" pitchFamily="2" charset="-122"/>
              </a:rPr>
              <a:t>	事前估计</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a:extLst>
              <a:ext uri="{FF2B5EF4-FFF2-40B4-BE49-F238E27FC236}">
                <a16:creationId xmlns:a16="http://schemas.microsoft.com/office/drawing/2014/main" id="{68421646-8DE8-4BDB-A1A2-FB0B9C8A94C0}"/>
              </a:ext>
            </a:extLst>
          </p:cNvPr>
          <p:cNvSpPr>
            <a:spLocks noChangeArrowheads="1"/>
          </p:cNvSpPr>
          <p:nvPr/>
        </p:nvSpPr>
        <p:spPr bwMode="auto">
          <a:xfrm>
            <a:off x="571500" y="914400"/>
            <a:ext cx="4343400" cy="685800"/>
          </a:xfrm>
          <a:prstGeom prst="rect">
            <a:avLst/>
          </a:prstGeom>
          <a:noFill/>
          <a:ln w="9525">
            <a:noFill/>
            <a:miter lim="800000"/>
            <a:headEnd/>
            <a:tailEnd/>
          </a:ln>
          <a:effectLst/>
        </p:spPr>
        <p:txBody>
          <a:bodyPr lIns="113731" tIns="56866" rIns="113731" bIns="56866" anchor="ctr"/>
          <a:lstStyle/>
          <a:p>
            <a:pPr algn="ctr" defTabSz="915988" eaLnBrk="1" fontAlgn="auto" hangingPunct="1">
              <a:spcBef>
                <a:spcPts val="0"/>
              </a:spcBef>
              <a:spcAft>
                <a:spcPts val="0"/>
              </a:spcAft>
              <a:defRPr/>
            </a:pPr>
            <a:r>
              <a:rPr lang="zh-CN" altLang="en-US" sz="3700" b="1" dirty="0">
                <a:solidFill>
                  <a:srgbClr val="CC0000"/>
                </a:solidFill>
                <a:effectLst>
                  <a:outerShdw blurRad="38100" dist="38100" dir="2700000" algn="tl">
                    <a:srgbClr val="C0C0C0"/>
                  </a:outerShdw>
                </a:effectLst>
                <a:highlight>
                  <a:srgbClr val="FFFFCC"/>
                </a:highlight>
                <a:latin typeface="+mn-ea"/>
              </a:rPr>
              <a:t>算法的后期测试</a:t>
            </a:r>
            <a:endParaRPr lang="en-US" altLang="zh-CN" sz="4800" b="1" dirty="0">
              <a:solidFill>
                <a:schemeClr val="tx2"/>
              </a:solidFill>
              <a:effectLst>
                <a:outerShdw blurRad="38100" dist="38100" dir="2700000" algn="tl">
                  <a:srgbClr val="C0C0C0"/>
                </a:outerShdw>
              </a:effectLst>
              <a:highlight>
                <a:srgbClr val="FFFFCC"/>
              </a:highlight>
              <a:latin typeface="+mn-ea"/>
            </a:endParaRPr>
          </a:p>
        </p:txBody>
      </p:sp>
      <p:sp>
        <p:nvSpPr>
          <p:cNvPr id="361475" name="Rectangle 3">
            <a:extLst>
              <a:ext uri="{FF2B5EF4-FFF2-40B4-BE49-F238E27FC236}">
                <a16:creationId xmlns:a16="http://schemas.microsoft.com/office/drawing/2014/main" id="{6C5FEA9E-6297-4869-92E7-F156E4632CB1}"/>
              </a:ext>
            </a:extLst>
          </p:cNvPr>
          <p:cNvSpPr>
            <a:spLocks noChangeArrowheads="1"/>
          </p:cNvSpPr>
          <p:nvPr/>
        </p:nvSpPr>
        <p:spPr bwMode="auto">
          <a:xfrm>
            <a:off x="1790700" y="1981200"/>
            <a:ext cx="6096000" cy="3352800"/>
          </a:xfrm>
          <a:prstGeom prst="rect">
            <a:avLst/>
          </a:prstGeom>
          <a:noFill/>
          <a:ln w="9525">
            <a:noFill/>
            <a:miter lim="800000"/>
            <a:headEnd/>
            <a:tailEnd/>
          </a:ln>
          <a:effectLst/>
        </p:spPr>
        <p:txBody>
          <a:bodyPr lIns="113731" tIns="56866" rIns="113731" bIns="56866"/>
          <a:lstStyle/>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3600" b="1" dirty="0">
                <a:effectLst>
                  <a:outerShdw blurRad="38100" dist="38100" dir="2700000" algn="tl">
                    <a:srgbClr val="C0C0C0"/>
                  </a:outerShdw>
                </a:effectLst>
                <a:latin typeface="+mn-ea"/>
              </a:rPr>
              <a:t>在算法中的某些部位插装时间函数</a:t>
            </a:r>
            <a:r>
              <a:rPr lang="zh-CN" altLang="en-US" sz="4100" b="1" dirty="0">
                <a:latin typeface="+mn-ea"/>
              </a:rPr>
              <a:t> </a:t>
            </a:r>
          </a:p>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4100" b="1" dirty="0">
                <a:latin typeface="+mn-ea"/>
              </a:rPr>
              <a:t>    </a:t>
            </a:r>
            <a:r>
              <a:rPr lang="en-US" altLang="zh-CN" sz="4100" b="1" i="1" dirty="0">
                <a:solidFill>
                  <a:srgbClr val="FF0000"/>
                </a:solidFill>
                <a:latin typeface="+mn-ea"/>
              </a:rPr>
              <a:t>time </a:t>
            </a:r>
            <a:r>
              <a:rPr lang="en-US" altLang="zh-CN" sz="4100" b="1" dirty="0">
                <a:solidFill>
                  <a:srgbClr val="FF0000"/>
                </a:solidFill>
                <a:latin typeface="+mn-ea"/>
              </a:rPr>
              <a:t>( )</a:t>
            </a:r>
          </a:p>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3600" b="1" dirty="0">
                <a:effectLst>
                  <a:outerShdw blurRad="38100" dist="38100" dir="2700000" algn="tl">
                    <a:srgbClr val="C0C0C0"/>
                  </a:outerShdw>
                </a:effectLst>
                <a:latin typeface="+mn-ea"/>
              </a:rPr>
              <a:t>测定算法完成某一功能所花费的具体时间</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088C2504-DB88-4EF5-A4EF-57B10E5C3295}"/>
              </a:ext>
            </a:extLst>
          </p:cNvPr>
          <p:cNvSpPr>
            <a:spLocks noChangeArrowheads="1"/>
          </p:cNvSpPr>
          <p:nvPr/>
        </p:nvSpPr>
        <p:spPr bwMode="auto">
          <a:xfrm>
            <a:off x="914400" y="704850"/>
            <a:ext cx="4648200" cy="914400"/>
          </a:xfrm>
          <a:prstGeom prst="rect">
            <a:avLst/>
          </a:prstGeom>
          <a:noFill/>
          <a:ln w="9525">
            <a:noFill/>
            <a:miter lim="800000"/>
            <a:headEnd/>
            <a:tailEnd/>
          </a:ln>
          <a:effectLst/>
        </p:spPr>
        <p:txBody>
          <a:bodyPr lIns="113731" tIns="56866" rIns="113731" bIns="56866" anchor="ctr"/>
          <a:lstStyle/>
          <a:p>
            <a:pPr defTabSz="915988" eaLnBrk="1" fontAlgn="auto" hangingPunct="1">
              <a:spcBef>
                <a:spcPts val="0"/>
              </a:spcBef>
              <a:spcAft>
                <a:spcPts val="0"/>
              </a:spcAft>
              <a:defRPr/>
            </a:pPr>
            <a:r>
              <a:rPr lang="zh-CN" altLang="en-US" sz="3700" b="1" dirty="0">
                <a:solidFill>
                  <a:srgbClr val="CC0000"/>
                </a:solidFill>
                <a:effectLst>
                  <a:outerShdw blurRad="38100" dist="38100" dir="2700000" algn="tl">
                    <a:srgbClr val="C0C0C0"/>
                  </a:outerShdw>
                </a:effectLst>
                <a:highlight>
                  <a:srgbClr val="FFFFCC"/>
                </a:highlight>
                <a:latin typeface="+mn-ea"/>
              </a:rPr>
              <a:t>算法的事前估计</a:t>
            </a:r>
            <a:endParaRPr lang="zh-CN" altLang="en-US" sz="4800" b="1" dirty="0">
              <a:solidFill>
                <a:schemeClr val="tx2"/>
              </a:solidFill>
              <a:effectLst>
                <a:outerShdw blurRad="38100" dist="38100" dir="2700000" algn="tl">
                  <a:srgbClr val="C0C0C0"/>
                </a:outerShdw>
              </a:effectLst>
              <a:highlight>
                <a:srgbClr val="FFFFCC"/>
              </a:highlight>
              <a:latin typeface="+mn-ea"/>
            </a:endParaRPr>
          </a:p>
        </p:txBody>
      </p:sp>
      <p:sp>
        <p:nvSpPr>
          <p:cNvPr id="362499" name="Rectangle 3">
            <a:extLst>
              <a:ext uri="{FF2B5EF4-FFF2-40B4-BE49-F238E27FC236}">
                <a16:creationId xmlns:a16="http://schemas.microsoft.com/office/drawing/2014/main" id="{31CC4473-E312-4AD8-9A63-69D331C7A044}"/>
              </a:ext>
            </a:extLst>
          </p:cNvPr>
          <p:cNvSpPr>
            <a:spLocks noChangeArrowheads="1"/>
          </p:cNvSpPr>
          <p:nvPr/>
        </p:nvSpPr>
        <p:spPr bwMode="auto">
          <a:xfrm>
            <a:off x="1219200" y="1847850"/>
            <a:ext cx="7169150" cy="4724400"/>
          </a:xfrm>
          <a:prstGeom prst="rect">
            <a:avLst/>
          </a:prstGeom>
          <a:noFill/>
          <a:ln w="9525">
            <a:noFill/>
            <a:miter lim="800000"/>
            <a:headEnd/>
            <a:tailEnd/>
          </a:ln>
          <a:effectLst/>
        </p:spPr>
        <p:txBody>
          <a:bodyPr lIns="113731" tIns="56866" rIns="113731" bIns="56866"/>
          <a:lstStyle>
            <a:lvl1pPr marL="342900" indent="-342900" defTabSz="915988">
              <a:defRPr>
                <a:solidFill>
                  <a:schemeClr val="tx1"/>
                </a:solidFill>
                <a:latin typeface="Arial" panose="020B0604020202020204" pitchFamily="34" charset="0"/>
              </a:defRPr>
            </a:lvl1pPr>
            <a:lvl2pPr marL="744538" indent="-287338" defTabSz="915988">
              <a:defRPr>
                <a:solidFill>
                  <a:schemeClr val="tx1"/>
                </a:solidFill>
                <a:latin typeface="Arial" panose="020B0604020202020204" pitchFamily="34" charset="0"/>
              </a:defRPr>
            </a:lvl2pPr>
            <a:lvl3pPr marL="1143000" indent="-228600" defTabSz="915988">
              <a:defRPr>
                <a:solidFill>
                  <a:schemeClr val="tx1"/>
                </a:solidFill>
                <a:latin typeface="Arial" panose="020B0604020202020204" pitchFamily="34" charset="0"/>
              </a:defRPr>
            </a:lvl3pPr>
            <a:lvl4pPr marL="1600200" indent="-228600" defTabSz="915988">
              <a:defRPr>
                <a:solidFill>
                  <a:schemeClr val="tx1"/>
                </a:solidFill>
                <a:latin typeface="Arial" panose="020B0604020202020204" pitchFamily="34" charset="0"/>
              </a:defRPr>
            </a:lvl4pPr>
            <a:lvl5pPr marL="2057400" indent="-228600" defTabSz="915988">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lnSpc>
                <a:spcPct val="110000"/>
              </a:lnSpc>
              <a:spcBef>
                <a:spcPct val="20000"/>
              </a:spcBef>
              <a:spcAft>
                <a:spcPts val="0"/>
              </a:spcAft>
              <a:buClr>
                <a:srgbClr val="00CC00"/>
              </a:buClr>
              <a:buSzPct val="60000"/>
              <a:buFont typeface="Wingdings" panose="05000000000000000000" pitchFamily="2" charset="2"/>
              <a:buChar char="l"/>
              <a:defRPr/>
            </a:pPr>
            <a:r>
              <a:rPr lang="zh-CN" altLang="en-US" sz="3600" b="1" dirty="0">
                <a:effectLst>
                  <a:outerShdw blurRad="38100" dist="38100" dir="2700000" algn="tl">
                    <a:srgbClr val="C0C0C0"/>
                  </a:outerShdw>
                </a:effectLst>
                <a:latin typeface="+mn-ea"/>
              </a:rPr>
              <a:t>算法的复杂性度量属于事前估计</a:t>
            </a:r>
            <a:r>
              <a:rPr lang="en-US" altLang="zh-CN" sz="3600" b="1" dirty="0">
                <a:effectLst>
                  <a:outerShdw blurRad="38100" dist="38100" dir="2700000" algn="tl">
                    <a:srgbClr val="C0C0C0"/>
                  </a:outerShdw>
                </a:effectLst>
                <a:latin typeface="+mn-ea"/>
              </a:rPr>
              <a:t> </a:t>
            </a:r>
          </a:p>
          <a:p>
            <a:pPr lvl="1" eaLnBrk="1" fontAlgn="auto" hangingPunct="1">
              <a:lnSpc>
                <a:spcPct val="110000"/>
              </a:lnSpc>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mn-ea"/>
              </a:rPr>
              <a:t>空间复杂度</a:t>
            </a:r>
          </a:p>
          <a:p>
            <a:pPr lvl="2" eaLnBrk="1" fontAlgn="auto" hangingPunct="1">
              <a:lnSpc>
                <a:spcPct val="110000"/>
              </a:lnSpc>
              <a:spcBef>
                <a:spcPct val="20000"/>
              </a:spcBef>
              <a:spcAft>
                <a:spcPts val="0"/>
              </a:spcAft>
              <a:buClr>
                <a:srgbClr val="00CC00"/>
              </a:buClr>
              <a:buSzPct val="100000"/>
              <a:defRPr/>
            </a:pPr>
            <a:r>
              <a:rPr lang="en-US" altLang="zh-CN" sz="3200" b="1" dirty="0">
                <a:effectLst>
                  <a:outerShdw blurRad="38100" dist="38100" dir="2700000" algn="tl">
                    <a:srgbClr val="C0C0C0"/>
                  </a:outerShdw>
                </a:effectLst>
                <a:latin typeface="+mn-ea"/>
              </a:rPr>
              <a:t> </a:t>
            </a:r>
            <a:r>
              <a:rPr lang="zh-CN" altLang="en-US" sz="3200" b="1" dirty="0">
                <a:solidFill>
                  <a:srgbClr val="0000CC"/>
                </a:solidFill>
                <a:effectLst>
                  <a:outerShdw blurRad="38100" dist="38100" dir="2700000" algn="tl">
                    <a:srgbClr val="C0C0C0"/>
                  </a:outerShdw>
                </a:effectLst>
                <a:latin typeface="+mn-ea"/>
              </a:rPr>
              <a:t>算法执行时所占用的存储空间</a:t>
            </a:r>
            <a:endParaRPr lang="en-US" altLang="zh-CN" sz="3200" b="1" dirty="0">
              <a:solidFill>
                <a:srgbClr val="0000CC"/>
              </a:solidFill>
              <a:effectLst>
                <a:outerShdw blurRad="38100" dist="38100" dir="2700000" algn="tl">
                  <a:srgbClr val="C0C0C0"/>
                </a:outerShdw>
              </a:effectLst>
              <a:latin typeface="+mn-ea"/>
            </a:endParaRPr>
          </a:p>
          <a:p>
            <a:pPr lvl="1" eaLnBrk="1" fontAlgn="auto" hangingPunct="1">
              <a:lnSpc>
                <a:spcPct val="110000"/>
              </a:lnSpc>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mn-ea"/>
              </a:rPr>
              <a:t> 时间复杂度</a:t>
            </a:r>
          </a:p>
          <a:p>
            <a:pPr lvl="2" eaLnBrk="1" fontAlgn="auto" hangingPunct="1">
              <a:lnSpc>
                <a:spcPct val="110000"/>
              </a:lnSpc>
              <a:spcBef>
                <a:spcPct val="20000"/>
              </a:spcBef>
              <a:spcAft>
                <a:spcPts val="0"/>
              </a:spcAft>
              <a:buClr>
                <a:srgbClr val="00CC00"/>
              </a:buClr>
              <a:buSzPct val="100000"/>
              <a:defRPr/>
            </a:pPr>
            <a:r>
              <a:rPr lang="zh-CN" altLang="en-US" sz="3200" b="1" dirty="0">
                <a:solidFill>
                  <a:srgbClr val="0000CC"/>
                </a:solidFill>
                <a:effectLst>
                  <a:outerShdw blurRad="38100" dist="38100" dir="2700000" algn="tl">
                    <a:srgbClr val="C0C0C0"/>
                  </a:outerShdw>
                </a:effectLst>
                <a:latin typeface="+mn-ea"/>
              </a:rPr>
              <a:t> 算法执行时所耗费的时间</a:t>
            </a:r>
            <a:endParaRPr lang="en-US" altLang="zh-CN" sz="3200" b="1" dirty="0">
              <a:solidFill>
                <a:srgbClr val="0000CC"/>
              </a:solidFill>
              <a:effectLst>
                <a:outerShdw blurRad="38100" dist="38100" dir="2700000" algn="tl">
                  <a:srgbClr val="C0C0C0"/>
                </a:outerShdw>
              </a:effectLst>
              <a:latin typeface="+mn-ea"/>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a:extLst>
              <a:ext uri="{FF2B5EF4-FFF2-40B4-BE49-F238E27FC236}">
                <a16:creationId xmlns:a16="http://schemas.microsoft.com/office/drawing/2014/main" id="{EFF03FD2-33BB-47AB-909A-ABFED731537E}"/>
              </a:ext>
            </a:extLst>
          </p:cNvPr>
          <p:cNvSpPr>
            <a:spLocks noChangeArrowheads="1"/>
          </p:cNvSpPr>
          <p:nvPr/>
        </p:nvSpPr>
        <p:spPr bwMode="auto">
          <a:xfrm>
            <a:off x="503238" y="1285875"/>
            <a:ext cx="8172450" cy="2519363"/>
          </a:xfrm>
          <a:prstGeom prst="rect">
            <a:avLst/>
          </a:prstGeom>
          <a:noFill/>
          <a:ln w="9525">
            <a:noFill/>
            <a:miter lim="800000"/>
            <a:headEnd/>
            <a:tailEnd/>
          </a:ln>
          <a:effectLst/>
        </p:spPr>
        <p:txBody>
          <a:bodyPr lIns="113731" tIns="56866" rIns="113731" bIns="56866"/>
          <a:lstStyle/>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编译时间</a:t>
            </a:r>
          </a:p>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运行时间</a:t>
            </a:r>
          </a:p>
          <a:p>
            <a:pPr marL="744538" lvl="1" indent="-287338" defTabSz="915988" eaLnBrk="1" fontAlgn="auto" hangingPunct="1">
              <a:spcBef>
                <a:spcPct val="20000"/>
              </a:spcBef>
              <a:spcAft>
                <a:spcPts val="0"/>
              </a:spcAft>
              <a:buClr>
                <a:srgbClr val="00CC00"/>
              </a:buClr>
              <a:buSzPct val="100000"/>
              <a:buFontTx/>
              <a:buChar char="–"/>
              <a:defRPr/>
            </a:pPr>
            <a:r>
              <a:rPr lang="zh-CN" altLang="en-US" sz="3600" b="1" dirty="0">
                <a:solidFill>
                  <a:srgbClr val="0000FF"/>
                </a:solidFill>
                <a:effectLst>
                  <a:outerShdw blurRad="38100" dist="38100" dir="2700000" algn="tl">
                    <a:srgbClr val="C0C0C0"/>
                  </a:outerShdw>
                </a:effectLst>
                <a:latin typeface="华文仿宋" panose="02010600040101010101" pitchFamily="2" charset="-122"/>
                <a:ea typeface="华文仿宋" panose="02010600040101010101" pitchFamily="2" charset="-122"/>
              </a:rPr>
              <a:t>程序步：语法（义）上有意义的一段指令</a:t>
            </a:r>
            <a:endParaRPr lang="zh-CN" altLang="en-US" sz="3600" b="1" dirty="0">
              <a:effectLst>
                <a:outerShdw blurRad="38100" dist="38100" dir="2700000" algn="tl">
                  <a:srgbClr val="C0C0C0"/>
                </a:outerShdw>
              </a:effectLst>
              <a:latin typeface="华文仿宋" panose="02010600040101010101" pitchFamily="2" charset="-122"/>
              <a:ea typeface="华文仿宋" panose="02010600040101010101" pitchFamily="2" charset="-122"/>
            </a:endParaRPr>
          </a:p>
        </p:txBody>
      </p:sp>
      <p:sp>
        <p:nvSpPr>
          <p:cNvPr id="391171" name="Rectangle 3">
            <a:extLst>
              <a:ext uri="{FF2B5EF4-FFF2-40B4-BE49-F238E27FC236}">
                <a16:creationId xmlns:a16="http://schemas.microsoft.com/office/drawing/2014/main" id="{18DD0D5A-B891-4262-8B35-753F07615E39}"/>
              </a:ext>
            </a:extLst>
          </p:cNvPr>
          <p:cNvSpPr>
            <a:spLocks noChangeArrowheads="1"/>
          </p:cNvSpPr>
          <p:nvPr/>
        </p:nvSpPr>
        <p:spPr bwMode="auto">
          <a:xfrm>
            <a:off x="468313" y="222250"/>
            <a:ext cx="3213100" cy="740659"/>
          </a:xfrm>
          <a:prstGeom prst="rect">
            <a:avLst/>
          </a:prstGeom>
          <a:noFill/>
          <a:ln w="12700">
            <a:noFill/>
            <a:miter lim="800000"/>
            <a:headEnd/>
            <a:tailEnd/>
          </a:ln>
          <a:effectLst/>
        </p:spPr>
        <p:txBody>
          <a:bodyPr lIns="90623" tIns="44517" rIns="90623" bIns="44517">
            <a:spAutoFit/>
          </a:bodyPr>
          <a:lstStyle/>
          <a:p>
            <a:pPr eaLnBrk="1" fontAlgn="auto" hangingPunct="1">
              <a:lnSpc>
                <a:spcPct val="110000"/>
              </a:lnSpc>
              <a:spcBef>
                <a:spcPct val="20000"/>
              </a:spcBef>
              <a:spcAft>
                <a:spcPts val="0"/>
              </a:spcAft>
              <a:buClr>
                <a:srgbClr val="00CC00"/>
              </a:buClr>
              <a:buSzPct val="100000"/>
              <a:defRPr/>
            </a:pPr>
            <a:r>
              <a:rPr lang="zh-CN" altLang="en-US" sz="4000" b="1">
                <a:effectLst>
                  <a:outerShdw blurRad="38100" dist="38100" dir="2700000" algn="tl">
                    <a:srgbClr val="C0C0C0"/>
                  </a:outerShdw>
                </a:effectLst>
                <a:latin typeface="华文仿宋" panose="02010600040101010101" pitchFamily="2" charset="-122"/>
                <a:ea typeface="华文仿宋" panose="02010600040101010101" pitchFamily="2" charset="-122"/>
              </a:rPr>
              <a:t>时间复杂度</a:t>
            </a:r>
          </a:p>
        </p:txBody>
      </p:sp>
      <p:sp>
        <p:nvSpPr>
          <p:cNvPr id="391172" name="Rectangle 4">
            <a:extLst>
              <a:ext uri="{FF2B5EF4-FFF2-40B4-BE49-F238E27FC236}">
                <a16:creationId xmlns:a16="http://schemas.microsoft.com/office/drawing/2014/main" id="{7B3FF286-DB71-4DF1-BDA8-D3F176B480E8}"/>
              </a:ext>
            </a:extLst>
          </p:cNvPr>
          <p:cNvSpPr>
            <a:spLocks noChangeArrowheads="1"/>
          </p:cNvSpPr>
          <p:nvPr/>
        </p:nvSpPr>
        <p:spPr bwMode="auto">
          <a:xfrm>
            <a:off x="500063" y="4027488"/>
            <a:ext cx="8358187" cy="2330450"/>
          </a:xfrm>
          <a:prstGeom prst="rect">
            <a:avLst/>
          </a:prstGeom>
          <a:noFill/>
          <a:ln w="12700">
            <a:noFill/>
            <a:miter lim="800000"/>
            <a:headEnd/>
            <a:tailEnd/>
          </a:ln>
          <a:effectLst/>
        </p:spPr>
        <p:txBody>
          <a:bodyPr lIns="90623" tIns="44517" rIns="90623" bIns="44517">
            <a:spAutoFit/>
          </a:bodyPr>
          <a:lstStyle/>
          <a:p>
            <a:pPr defTabSz="915988" eaLnBrk="1" fontAlgn="auto" hangingPunct="1">
              <a:spcBef>
                <a:spcPct val="20000"/>
              </a:spcBef>
              <a:spcAft>
                <a:spcPts val="0"/>
              </a:spcAft>
              <a:buClr>
                <a:schemeClr val="tx1"/>
              </a:buClr>
              <a:buSzPct val="100000"/>
              <a:defRPr/>
            </a:pPr>
            <a: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例如：</a:t>
            </a:r>
            <a:b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br>
            <a: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lang="zh-CN" altLang="en-US" sz="28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注释</a:t>
            </a:r>
            <a: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：程序步数为0</a:t>
            </a:r>
            <a:b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br>
            <a: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lang="zh-CN" altLang="en-US" sz="28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声明语句</a:t>
            </a:r>
            <a: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：程序步数为0</a:t>
            </a:r>
            <a:b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br>
            <a: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lang="zh-CN" altLang="en-US" sz="28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表达式、赋值语句</a:t>
            </a:r>
            <a: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：程序步数为</a:t>
            </a:r>
            <a:r>
              <a:rPr lang="en-US" altLang="zh-CN"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1</a:t>
            </a:r>
          </a:p>
          <a:p>
            <a:pPr defTabSz="915988" eaLnBrk="1" fontAlgn="auto" hangingPunct="1">
              <a:spcBef>
                <a:spcPct val="20000"/>
              </a:spcBef>
              <a:spcAft>
                <a:spcPts val="0"/>
              </a:spcAft>
              <a:buClr>
                <a:schemeClr val="tx1"/>
              </a:buClr>
              <a:buSzPct val="100000"/>
              <a:defRPr/>
            </a:pPr>
            <a: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  </a:t>
            </a:r>
            <a:r>
              <a:rPr lang="zh-CN" altLang="en-US" sz="2800" b="1" dirty="0">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循环语句</a:t>
            </a:r>
            <a:r>
              <a:rPr lang="zh-CN" altLang="en-US"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：循环控制语句每次执行的程序步数为1</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Text Box 2">
            <a:extLst>
              <a:ext uri="{FF2B5EF4-FFF2-40B4-BE49-F238E27FC236}">
                <a16:creationId xmlns:a16="http://schemas.microsoft.com/office/drawing/2014/main" id="{D11668B2-9236-46E1-84D4-AC668C30F7D8}"/>
              </a:ext>
            </a:extLst>
          </p:cNvPr>
          <p:cNvSpPr txBox="1">
            <a:spLocks noChangeArrowheads="1"/>
          </p:cNvSpPr>
          <p:nvPr/>
        </p:nvSpPr>
        <p:spPr bwMode="auto">
          <a:xfrm>
            <a:off x="411163" y="2286000"/>
            <a:ext cx="8732837" cy="4319588"/>
          </a:xfrm>
          <a:prstGeom prst="rect">
            <a:avLst/>
          </a:prstGeom>
          <a:noFill/>
          <a:ln w="9525">
            <a:noFill/>
            <a:miter lim="800000"/>
            <a:headEnd/>
            <a:tailEnd/>
          </a:ln>
          <a:effectLst/>
        </p:spPr>
        <p:txBody>
          <a:bodyPr lIns="112947" tIns="56473" rIns="112947" bIns="56473">
            <a:spAutoFit/>
          </a:bodyPr>
          <a:lstStyle/>
          <a:p>
            <a:pPr defTabSz="1128713" eaLnBrk="1" fontAlgn="auto" hangingPunct="1">
              <a:spcBef>
                <a:spcPts val="0"/>
              </a:spcBef>
              <a:spcAft>
                <a:spcPts val="0"/>
              </a:spcAft>
              <a:defRPr/>
            </a:pPr>
            <a:r>
              <a:rPr lang="zh-CN" altLang="en-US" sz="3600" b="1" u="sng" dirty="0">
                <a:effectLst>
                  <a:outerShdw blurRad="38100" dist="38100" dir="2700000" algn="tl">
                    <a:srgbClr val="C0C0C0"/>
                  </a:outerShdw>
                </a:effectLst>
                <a:latin typeface="Times New Roman" panose="02020603050405020304" pitchFamily="18" charset="0"/>
                <a:cs typeface="Times New Roman" panose="02020603050405020304" pitchFamily="18" charset="0"/>
              </a:rPr>
              <a:t>例 以迭代方式求累加和的函数</a:t>
            </a:r>
            <a:endParaRPr lang="zh-CN" altLang="en-US" sz="3600" dirty="0">
              <a:latin typeface="Times New Roman" panose="02020603050405020304" pitchFamily="18" charset="0"/>
              <a:cs typeface="Times New Roman" panose="02020603050405020304" pitchFamily="18" charset="0"/>
            </a:endParaRPr>
          </a:p>
          <a:p>
            <a:pPr defTabSz="1128713" eaLnBrk="1" fontAlgn="auto" hangingPunct="1">
              <a:lnSpc>
                <a:spcPct val="95000"/>
              </a:lnSpc>
              <a:spcBef>
                <a:spcPts val="0"/>
              </a:spcBef>
              <a:spcAft>
                <a:spcPts val="0"/>
              </a:spcAft>
              <a:defRPr/>
            </a:pPr>
            <a:r>
              <a:rPr lang="zh-CN" altLang="en-US" sz="36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行</a:t>
            </a:r>
            <a:r>
              <a:rPr lang="zh-CN" altLang="en-US"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float</a:t>
            </a:r>
            <a:r>
              <a:rPr lang="en-US" altLang="zh-CN" sz="3600" dirty="0">
                <a:latin typeface="Times New Roman" panose="02020603050405020304" pitchFamily="18" charset="0"/>
                <a:cs typeface="Times New Roman" panose="02020603050405020304" pitchFamily="18" charset="0"/>
              </a:rPr>
              <a:t> </a:t>
            </a:r>
            <a:r>
              <a:rPr lang="en-US" altLang="zh-CN" sz="3600" i="1" dirty="0">
                <a:latin typeface="Times New Roman" panose="02020603050405020304" pitchFamily="18" charset="0"/>
                <a:cs typeface="Times New Roman" panose="02020603050405020304" pitchFamily="18" charset="0"/>
              </a:rPr>
              <a:t>sum </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float</a:t>
            </a:r>
            <a:r>
              <a:rPr lang="en-US" altLang="zh-CN" sz="3600" dirty="0">
                <a:latin typeface="Times New Roman" panose="02020603050405020304" pitchFamily="18" charset="0"/>
                <a:cs typeface="Times New Roman" panose="02020603050405020304" pitchFamily="18" charset="0"/>
              </a:rPr>
              <a:t> </a:t>
            </a:r>
            <a:r>
              <a:rPr lang="en-US" altLang="zh-CN" sz="3600" i="1" dirty="0">
                <a:latin typeface="Times New Roman" panose="02020603050405020304" pitchFamily="18" charset="0"/>
                <a:cs typeface="Times New Roman" panose="02020603050405020304" pitchFamily="18" charset="0"/>
              </a:rPr>
              <a:t>a</a:t>
            </a:r>
            <a:r>
              <a:rPr lang="en-US" altLang="zh-CN" sz="3600" dirty="0">
                <a:latin typeface="Times New Roman" panose="02020603050405020304" pitchFamily="18" charset="0"/>
                <a:cs typeface="Times New Roman" panose="02020603050405020304" pitchFamily="18" charset="0"/>
              </a:rPr>
              <a:t>[ ],</a:t>
            </a:r>
            <a:r>
              <a:rPr lang="en-US" altLang="zh-CN" sz="3600" i="1"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const </a:t>
            </a:r>
            <a:r>
              <a:rPr lang="en-US" altLang="zh-CN" sz="3600" b="1" dirty="0" err="1">
                <a:latin typeface="Times New Roman" panose="02020603050405020304" pitchFamily="18" charset="0"/>
                <a:cs typeface="Times New Roman" panose="02020603050405020304" pitchFamily="18" charset="0"/>
              </a:rPr>
              <a:t>int</a:t>
            </a:r>
            <a:r>
              <a:rPr lang="en-US" altLang="zh-CN" sz="3600" dirty="0">
                <a:latin typeface="Times New Roman" panose="02020603050405020304" pitchFamily="18" charset="0"/>
                <a:cs typeface="Times New Roman" panose="02020603050405020304" pitchFamily="18" charset="0"/>
              </a:rPr>
              <a:t> </a:t>
            </a:r>
            <a:r>
              <a:rPr lang="en-US" altLang="zh-CN" sz="3600" i="1" dirty="0">
                <a:latin typeface="Times New Roman" panose="02020603050405020304" pitchFamily="18" charset="0"/>
                <a:cs typeface="Times New Roman" panose="02020603050405020304" pitchFamily="18" charset="0"/>
              </a:rPr>
              <a:t>n</a:t>
            </a:r>
            <a:r>
              <a:rPr lang="en-US" altLang="zh-CN" sz="3600" dirty="0">
                <a:latin typeface="Times New Roman" panose="02020603050405020304" pitchFamily="18" charset="0"/>
                <a:cs typeface="Times New Roman" panose="02020603050405020304" pitchFamily="18" charset="0"/>
              </a:rPr>
              <a:t> )</a:t>
            </a:r>
          </a:p>
          <a:p>
            <a:pPr defTabSz="1128713" eaLnBrk="1" fontAlgn="auto" hangingPunct="1">
              <a:lnSpc>
                <a:spcPct val="95000"/>
              </a:lnSpc>
              <a:spcBef>
                <a:spcPts val="0"/>
              </a:spcBef>
              <a:spcAft>
                <a:spcPts val="0"/>
              </a:spcAft>
              <a:defRPr/>
            </a:pP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0000CC"/>
                </a:solidFill>
                <a:latin typeface="Times New Roman" panose="02020603050405020304" pitchFamily="18" charset="0"/>
                <a:cs typeface="Times New Roman" panose="02020603050405020304" pitchFamily="18" charset="0"/>
              </a:rPr>
              <a:t>1</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a:t>
            </a:r>
            <a:endParaRPr lang="en-US" altLang="zh-CN" sz="3600" dirty="0">
              <a:latin typeface="Times New Roman" panose="02020603050405020304" pitchFamily="18" charset="0"/>
              <a:cs typeface="Times New Roman" panose="02020603050405020304" pitchFamily="18" charset="0"/>
            </a:endParaRPr>
          </a:p>
          <a:p>
            <a:pPr defTabSz="1128713" eaLnBrk="1" fontAlgn="auto" hangingPunct="1">
              <a:lnSpc>
                <a:spcPct val="95000"/>
              </a:lnSpc>
              <a:spcBef>
                <a:spcPts val="0"/>
              </a:spcBef>
              <a:spcAft>
                <a:spcPts val="0"/>
              </a:spcAft>
              <a:defRPr/>
            </a:pP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0000CC"/>
                </a:solidFill>
                <a:latin typeface="Times New Roman" panose="02020603050405020304" pitchFamily="18" charset="0"/>
                <a:cs typeface="Times New Roman" panose="02020603050405020304" pitchFamily="18" charset="0"/>
              </a:rPr>
              <a:t>2</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float</a:t>
            </a:r>
            <a:r>
              <a:rPr lang="en-US" altLang="zh-CN" sz="3600" i="1" dirty="0">
                <a:latin typeface="Times New Roman" panose="02020603050405020304" pitchFamily="18" charset="0"/>
                <a:cs typeface="Times New Roman" panose="02020603050405020304" pitchFamily="18" charset="0"/>
              </a:rPr>
              <a:t> s = </a:t>
            </a:r>
            <a:r>
              <a:rPr lang="en-US" altLang="zh-CN" sz="3600" dirty="0">
                <a:latin typeface="Times New Roman" panose="02020603050405020304" pitchFamily="18" charset="0"/>
                <a:cs typeface="Times New Roman" panose="02020603050405020304" pitchFamily="18" charset="0"/>
              </a:rPr>
              <a:t>0.0</a:t>
            </a:r>
            <a:r>
              <a:rPr lang="en-US" altLang="zh-CN" sz="3600" b="1" dirty="0">
                <a:latin typeface="Times New Roman" panose="02020603050405020304" pitchFamily="18" charset="0"/>
                <a:cs typeface="Times New Roman" panose="02020603050405020304" pitchFamily="18" charset="0"/>
              </a:rPr>
              <a:t>;</a:t>
            </a:r>
            <a:endParaRPr lang="en-US" altLang="zh-CN" sz="3600" i="1" dirty="0">
              <a:latin typeface="Times New Roman" panose="02020603050405020304" pitchFamily="18" charset="0"/>
              <a:cs typeface="Times New Roman" panose="02020603050405020304" pitchFamily="18" charset="0"/>
            </a:endParaRPr>
          </a:p>
          <a:p>
            <a:pPr defTabSz="1128713" eaLnBrk="1" fontAlgn="auto" hangingPunct="1">
              <a:lnSpc>
                <a:spcPct val="95000"/>
              </a:lnSpc>
              <a:spcBef>
                <a:spcPts val="0"/>
              </a:spcBef>
              <a:spcAft>
                <a:spcPts val="0"/>
              </a:spcAft>
              <a:defRPr/>
            </a:pP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0000CC"/>
                </a:solidFill>
                <a:latin typeface="Times New Roman" panose="02020603050405020304" pitchFamily="18" charset="0"/>
                <a:cs typeface="Times New Roman" panose="02020603050405020304" pitchFamily="18" charset="0"/>
              </a:rPr>
              <a:t>3</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for</a:t>
            </a:r>
            <a:r>
              <a:rPr lang="en-US" altLang="zh-CN" sz="3600" dirty="0">
                <a:latin typeface="Times New Roman" panose="02020603050405020304" pitchFamily="18" charset="0"/>
                <a:cs typeface="Times New Roman" panose="02020603050405020304" pitchFamily="18" charset="0"/>
              </a:rPr>
              <a:t> (</a:t>
            </a:r>
            <a:r>
              <a:rPr lang="en-US" altLang="zh-CN" sz="3600" i="1" dirty="0">
                <a:latin typeface="Times New Roman" panose="02020603050405020304" pitchFamily="18" charset="0"/>
                <a:cs typeface="Times New Roman" panose="02020603050405020304" pitchFamily="18" charset="0"/>
              </a:rPr>
              <a:t> </a:t>
            </a:r>
            <a:r>
              <a:rPr lang="en-US" altLang="zh-CN" sz="3600" b="1" dirty="0" err="1">
                <a:latin typeface="Times New Roman" panose="02020603050405020304" pitchFamily="18" charset="0"/>
                <a:cs typeface="Times New Roman" panose="02020603050405020304" pitchFamily="18" charset="0"/>
              </a:rPr>
              <a:t>int</a:t>
            </a:r>
            <a:r>
              <a:rPr lang="en-US" altLang="zh-CN" sz="3600" i="1" dirty="0">
                <a:latin typeface="Times New Roman" panose="02020603050405020304" pitchFamily="18" charset="0"/>
                <a:cs typeface="Times New Roman" panose="02020603050405020304" pitchFamily="18" charset="0"/>
              </a:rPr>
              <a:t> </a:t>
            </a:r>
            <a:r>
              <a:rPr lang="en-US" altLang="zh-CN" sz="3600" i="1" dirty="0" err="1">
                <a:latin typeface="Times New Roman" panose="02020603050405020304" pitchFamily="18" charset="0"/>
                <a:cs typeface="Times New Roman" panose="02020603050405020304" pitchFamily="18" charset="0"/>
              </a:rPr>
              <a:t>i</a:t>
            </a:r>
            <a:r>
              <a:rPr lang="en-US" altLang="zh-CN" sz="3600" i="1" dirty="0">
                <a:latin typeface="Times New Roman" panose="02020603050405020304" pitchFamily="18" charset="0"/>
                <a:cs typeface="Times New Roman" panose="02020603050405020304" pitchFamily="18" charset="0"/>
              </a:rPr>
              <a:t> = </a:t>
            </a:r>
            <a:r>
              <a:rPr lang="en-US" altLang="zh-CN" sz="3600" dirty="0">
                <a:latin typeface="Times New Roman" panose="02020603050405020304" pitchFamily="18" charset="0"/>
                <a:cs typeface="Times New Roman" panose="02020603050405020304" pitchFamily="18" charset="0"/>
              </a:rPr>
              <a:t>0</a:t>
            </a:r>
            <a:r>
              <a:rPr lang="en-US" altLang="zh-CN" sz="3600" b="1" dirty="0">
                <a:latin typeface="Times New Roman" panose="02020603050405020304" pitchFamily="18" charset="0"/>
                <a:cs typeface="Times New Roman" panose="02020603050405020304" pitchFamily="18" charset="0"/>
              </a:rPr>
              <a:t>;</a:t>
            </a:r>
            <a:r>
              <a:rPr lang="en-US" altLang="zh-CN" sz="3600" i="1" dirty="0">
                <a:latin typeface="Times New Roman" panose="02020603050405020304" pitchFamily="18" charset="0"/>
                <a:cs typeface="Times New Roman" panose="02020603050405020304" pitchFamily="18" charset="0"/>
              </a:rPr>
              <a:t> </a:t>
            </a:r>
            <a:r>
              <a:rPr lang="en-US" altLang="zh-CN" sz="3600" i="1" dirty="0" err="1">
                <a:latin typeface="Times New Roman" panose="02020603050405020304" pitchFamily="18" charset="0"/>
                <a:cs typeface="Times New Roman" panose="02020603050405020304" pitchFamily="18" charset="0"/>
              </a:rPr>
              <a:t>i</a:t>
            </a:r>
            <a:r>
              <a:rPr lang="en-US" altLang="zh-CN" sz="3600" i="1" dirty="0">
                <a:latin typeface="Times New Roman" panose="02020603050405020304" pitchFamily="18" charset="0"/>
                <a:cs typeface="Times New Roman" panose="02020603050405020304" pitchFamily="18" charset="0"/>
              </a:rPr>
              <a:t> &lt; n</a:t>
            </a:r>
            <a:r>
              <a:rPr lang="en-US" altLang="zh-CN" sz="3600" b="1" dirty="0">
                <a:latin typeface="Times New Roman" panose="02020603050405020304" pitchFamily="18" charset="0"/>
                <a:cs typeface="Times New Roman" panose="02020603050405020304" pitchFamily="18" charset="0"/>
              </a:rPr>
              <a:t>;</a:t>
            </a:r>
            <a:r>
              <a:rPr lang="en-US" altLang="zh-CN" sz="3600" i="1" dirty="0">
                <a:latin typeface="Times New Roman" panose="02020603050405020304" pitchFamily="18" charset="0"/>
                <a:cs typeface="Times New Roman" panose="02020603050405020304" pitchFamily="18" charset="0"/>
              </a:rPr>
              <a:t> </a:t>
            </a:r>
            <a:r>
              <a:rPr lang="en-US" altLang="zh-CN" sz="3600" i="1" dirty="0" err="1">
                <a:latin typeface="Times New Roman" panose="02020603050405020304" pitchFamily="18" charset="0"/>
                <a:cs typeface="Times New Roman" panose="02020603050405020304" pitchFamily="18" charset="0"/>
              </a:rPr>
              <a:t>i</a:t>
            </a:r>
            <a:r>
              <a:rPr lang="en-US" altLang="zh-CN" sz="3600" i="1" dirty="0">
                <a:latin typeface="Times New Roman" panose="02020603050405020304" pitchFamily="18" charset="0"/>
                <a:cs typeface="Times New Roman" panose="02020603050405020304" pitchFamily="18" charset="0"/>
              </a:rPr>
              <a:t>++</a:t>
            </a:r>
            <a:r>
              <a:rPr lang="en-US" altLang="zh-CN" sz="3600" dirty="0">
                <a:latin typeface="Times New Roman" panose="02020603050405020304" pitchFamily="18" charset="0"/>
                <a:cs typeface="Times New Roman" panose="02020603050405020304" pitchFamily="18" charset="0"/>
              </a:rPr>
              <a:t> )</a:t>
            </a:r>
            <a:endParaRPr lang="en-US" altLang="zh-CN" sz="3600" i="1" dirty="0">
              <a:latin typeface="Times New Roman" panose="02020603050405020304" pitchFamily="18" charset="0"/>
              <a:cs typeface="Times New Roman" panose="02020603050405020304" pitchFamily="18" charset="0"/>
            </a:endParaRPr>
          </a:p>
          <a:p>
            <a:pPr defTabSz="1128713" eaLnBrk="1" fontAlgn="auto" hangingPunct="1">
              <a:lnSpc>
                <a:spcPct val="95000"/>
              </a:lnSpc>
              <a:spcBef>
                <a:spcPts val="0"/>
              </a:spcBef>
              <a:spcAft>
                <a:spcPts val="0"/>
              </a:spcAft>
              <a:defRPr/>
            </a:pPr>
            <a:r>
              <a:rPr lang="en-US" altLang="zh-CN" sz="3600" dirty="0">
                <a:solidFill>
                  <a:srgbClr val="0000CC"/>
                </a:solidFill>
                <a:latin typeface="Times New Roman" panose="02020603050405020304" pitchFamily="18" charset="0"/>
                <a:cs typeface="Times New Roman" panose="02020603050405020304" pitchFamily="18" charset="0"/>
              </a:rPr>
              <a:t> </a:t>
            </a:r>
            <a:r>
              <a:rPr lang="en-US" altLang="zh-CN" sz="3600" b="1" dirty="0">
                <a:solidFill>
                  <a:srgbClr val="0000CC"/>
                </a:solidFill>
                <a:latin typeface="Times New Roman" panose="02020603050405020304" pitchFamily="18" charset="0"/>
                <a:cs typeface="Times New Roman" panose="02020603050405020304" pitchFamily="18" charset="0"/>
              </a:rPr>
              <a:t>4</a:t>
            </a:r>
            <a:r>
              <a:rPr lang="en-US" altLang="zh-CN" sz="3600" dirty="0">
                <a:latin typeface="Times New Roman" panose="02020603050405020304" pitchFamily="18" charset="0"/>
                <a:cs typeface="Times New Roman" panose="02020603050405020304" pitchFamily="18" charset="0"/>
              </a:rPr>
              <a:t>           </a:t>
            </a:r>
            <a:r>
              <a:rPr lang="en-US" altLang="zh-CN" sz="3600" i="1" dirty="0">
                <a:latin typeface="Times New Roman" panose="02020603050405020304" pitchFamily="18" charset="0"/>
                <a:cs typeface="Times New Roman" panose="02020603050405020304" pitchFamily="18" charset="0"/>
              </a:rPr>
              <a:t>s += a</a:t>
            </a:r>
            <a:r>
              <a:rPr lang="en-US" altLang="zh-CN" sz="3600" dirty="0">
                <a:latin typeface="Times New Roman" panose="02020603050405020304" pitchFamily="18" charset="0"/>
                <a:cs typeface="Times New Roman" panose="02020603050405020304" pitchFamily="18" charset="0"/>
              </a:rPr>
              <a:t>[</a:t>
            </a:r>
            <a:r>
              <a:rPr lang="en-US" altLang="zh-CN" sz="3600" i="1" dirty="0" err="1">
                <a:latin typeface="Times New Roman" panose="02020603050405020304" pitchFamily="18" charset="0"/>
                <a:cs typeface="Times New Roman" panose="02020603050405020304" pitchFamily="18" charset="0"/>
              </a:rPr>
              <a:t>i</a:t>
            </a:r>
            <a:r>
              <a:rPr lang="en-US" altLang="zh-CN" sz="3600" dirty="0">
                <a:latin typeface="Times New Roman" panose="02020603050405020304" pitchFamily="18" charset="0"/>
                <a:cs typeface="Times New Roman" panose="02020603050405020304" pitchFamily="18" charset="0"/>
              </a:rPr>
              <a:t>]</a:t>
            </a:r>
            <a:r>
              <a:rPr lang="en-US" altLang="zh-CN" sz="3600" b="1" dirty="0">
                <a:latin typeface="Times New Roman" panose="02020603050405020304" pitchFamily="18" charset="0"/>
                <a:cs typeface="Times New Roman" panose="02020603050405020304" pitchFamily="18" charset="0"/>
              </a:rPr>
              <a:t>;			</a:t>
            </a:r>
            <a:endParaRPr lang="en-US" altLang="zh-CN" sz="3600" i="1" dirty="0">
              <a:latin typeface="Times New Roman" panose="02020603050405020304" pitchFamily="18" charset="0"/>
              <a:cs typeface="Times New Roman" panose="02020603050405020304" pitchFamily="18" charset="0"/>
            </a:endParaRPr>
          </a:p>
          <a:p>
            <a:pPr defTabSz="1128713" eaLnBrk="1" fontAlgn="auto" hangingPunct="1">
              <a:lnSpc>
                <a:spcPct val="95000"/>
              </a:lnSpc>
              <a:spcBef>
                <a:spcPts val="0"/>
              </a:spcBef>
              <a:spcAft>
                <a:spcPts val="0"/>
              </a:spcAft>
              <a:defRPr/>
            </a:pPr>
            <a:r>
              <a:rPr lang="en-US" altLang="zh-CN" sz="3600" dirty="0">
                <a:solidFill>
                  <a:srgbClr val="0000CC"/>
                </a:solidFill>
                <a:latin typeface="Times New Roman" panose="02020603050405020304" pitchFamily="18" charset="0"/>
                <a:cs typeface="Times New Roman" panose="02020603050405020304" pitchFamily="18" charset="0"/>
              </a:rPr>
              <a:t> </a:t>
            </a:r>
            <a:r>
              <a:rPr lang="en-US" altLang="zh-CN" sz="3600" b="1" dirty="0">
                <a:solidFill>
                  <a:srgbClr val="0000CC"/>
                </a:solidFill>
                <a:latin typeface="Times New Roman" panose="02020603050405020304" pitchFamily="18" charset="0"/>
                <a:cs typeface="Times New Roman" panose="02020603050405020304" pitchFamily="18" charset="0"/>
              </a:rPr>
              <a:t>5</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return</a:t>
            </a:r>
            <a:r>
              <a:rPr lang="en-US" altLang="zh-CN" sz="3600" i="1" dirty="0">
                <a:latin typeface="Times New Roman" panose="02020603050405020304" pitchFamily="18" charset="0"/>
                <a:cs typeface="Times New Roman" panose="02020603050405020304" pitchFamily="18" charset="0"/>
              </a:rPr>
              <a:t> s</a:t>
            </a:r>
            <a:r>
              <a:rPr lang="en-US" altLang="zh-CN" sz="3600" b="1" dirty="0">
                <a:latin typeface="Times New Roman" panose="02020603050405020304" pitchFamily="18" charset="0"/>
                <a:cs typeface="Times New Roman" panose="02020603050405020304" pitchFamily="18" charset="0"/>
              </a:rPr>
              <a:t>;</a:t>
            </a:r>
            <a:endParaRPr lang="en-US" altLang="zh-CN" sz="3600" b="1" i="1" dirty="0">
              <a:latin typeface="Times New Roman" panose="02020603050405020304" pitchFamily="18" charset="0"/>
              <a:cs typeface="Times New Roman" panose="02020603050405020304" pitchFamily="18" charset="0"/>
            </a:endParaRPr>
          </a:p>
          <a:p>
            <a:pPr defTabSz="1128713" eaLnBrk="1" fontAlgn="auto" hangingPunct="1">
              <a:lnSpc>
                <a:spcPct val="95000"/>
              </a:lnSpc>
              <a:spcBef>
                <a:spcPts val="0"/>
              </a:spcBef>
              <a:spcAft>
                <a:spcPts val="0"/>
              </a:spcAft>
              <a:defRPr/>
            </a:pPr>
            <a:r>
              <a:rPr lang="en-US" altLang="zh-CN" sz="3600" dirty="0">
                <a:solidFill>
                  <a:srgbClr val="0000CC"/>
                </a:solidFill>
                <a:latin typeface="Times New Roman" panose="02020603050405020304" pitchFamily="18" charset="0"/>
                <a:cs typeface="Times New Roman" panose="02020603050405020304" pitchFamily="18" charset="0"/>
              </a:rPr>
              <a:t> </a:t>
            </a:r>
            <a:r>
              <a:rPr lang="en-US" altLang="zh-CN" sz="3600" b="1" dirty="0">
                <a:solidFill>
                  <a:srgbClr val="0000CC"/>
                </a:solidFill>
                <a:latin typeface="Times New Roman" panose="02020603050405020304" pitchFamily="18" charset="0"/>
                <a:cs typeface="Times New Roman" panose="02020603050405020304" pitchFamily="18" charset="0"/>
              </a:rPr>
              <a:t>6</a:t>
            </a:r>
            <a:r>
              <a:rPr lang="en-US" altLang="zh-CN" sz="3600"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a:t>
            </a:r>
            <a:r>
              <a:rPr lang="en-US" altLang="zh-CN" sz="3000" dirty="0">
                <a:latin typeface="Times New Roman" panose="02020603050405020304" pitchFamily="18" charset="0"/>
                <a:cs typeface="Times New Roman" panose="02020603050405020304" pitchFamily="18" charset="0"/>
              </a:rPr>
              <a:t>						</a:t>
            </a:r>
            <a:endParaRPr lang="zh-CN" altLang="en-US" sz="3000" dirty="0">
              <a:latin typeface="Times New Roman" panose="02020603050405020304" pitchFamily="18" charset="0"/>
              <a:cs typeface="Times New Roman" panose="02020603050405020304" pitchFamily="18" charset="0"/>
            </a:endParaRPr>
          </a:p>
        </p:txBody>
      </p:sp>
      <p:sp>
        <p:nvSpPr>
          <p:cNvPr id="392195" name="Rectangle 3">
            <a:extLst>
              <a:ext uri="{FF2B5EF4-FFF2-40B4-BE49-F238E27FC236}">
                <a16:creationId xmlns:a16="http://schemas.microsoft.com/office/drawing/2014/main" id="{33103BF4-6D87-4C75-A78D-E43F680C9FCA}"/>
              </a:ext>
            </a:extLst>
          </p:cNvPr>
          <p:cNvSpPr>
            <a:spLocks noChangeArrowheads="1"/>
          </p:cNvSpPr>
          <p:nvPr/>
        </p:nvSpPr>
        <p:spPr bwMode="auto">
          <a:xfrm>
            <a:off x="500063" y="571500"/>
            <a:ext cx="5756275" cy="1244600"/>
          </a:xfrm>
          <a:prstGeom prst="rect">
            <a:avLst/>
          </a:prstGeom>
          <a:noFill/>
          <a:ln w="9525">
            <a:noFill/>
            <a:miter lim="800000"/>
            <a:headEnd/>
            <a:tailEnd/>
          </a:ln>
          <a:effectLst/>
        </p:spPr>
        <p:txBody>
          <a:bodyPr wrap="none">
            <a:spAutoFit/>
          </a:bodyPr>
          <a:lstStyle/>
          <a:p>
            <a:pPr eaLnBrk="1" fontAlgn="auto" hangingPunct="1">
              <a:lnSpc>
                <a:spcPct val="105000"/>
              </a:lnSpc>
              <a:spcBef>
                <a:spcPts val="0"/>
              </a:spcBef>
              <a:spcAft>
                <a:spcPts val="0"/>
              </a:spcAft>
              <a:buClr>
                <a:srgbClr val="FF6600"/>
              </a:buClr>
              <a:defRPr/>
            </a:pPr>
            <a:r>
              <a:rPr lang="zh-CN" altLang="en-US" sz="3600" b="1" dirty="0">
                <a:solidFill>
                  <a:srgbClr val="CC0000"/>
                </a:solidFill>
                <a:effectLst>
                  <a:outerShdw blurRad="38100" dist="38100" dir="2700000" algn="tl">
                    <a:srgbClr val="C0C0C0"/>
                  </a:outerShdw>
                </a:effectLst>
                <a:highlight>
                  <a:srgbClr val="FFFFCC"/>
                </a:highlight>
                <a:latin typeface="+mn-ea"/>
              </a:rPr>
              <a:t> </a:t>
            </a:r>
            <a:r>
              <a:rPr lang="zh-CN" altLang="en-US" sz="3600" b="1" u="sng" dirty="0">
                <a:solidFill>
                  <a:srgbClr val="CC0000"/>
                </a:solidFill>
                <a:effectLst>
                  <a:outerShdw blurRad="38100" dist="38100" dir="2700000" algn="tl">
                    <a:srgbClr val="C0C0C0"/>
                  </a:outerShdw>
                </a:effectLst>
                <a:highlight>
                  <a:srgbClr val="FFFFCC"/>
                </a:highlight>
                <a:latin typeface="+mn-ea"/>
              </a:rPr>
              <a:t>程序步确定方法</a:t>
            </a:r>
            <a:endParaRPr lang="zh-CN" altLang="en-US" sz="3600" b="1" dirty="0">
              <a:effectLst>
                <a:outerShdw blurRad="38100" dist="38100" dir="2700000" algn="tl">
                  <a:srgbClr val="C0C0C0"/>
                </a:outerShdw>
              </a:effectLst>
              <a:highlight>
                <a:srgbClr val="FFFFCC"/>
              </a:highlight>
              <a:latin typeface="+mn-ea"/>
            </a:endParaRPr>
          </a:p>
          <a:p>
            <a:pPr lvl="1" eaLnBrk="1" fontAlgn="auto" hangingPunct="1">
              <a:lnSpc>
                <a:spcPct val="105000"/>
              </a:lnSpc>
              <a:spcBef>
                <a:spcPts val="0"/>
              </a:spcBef>
              <a:spcAft>
                <a:spcPts val="0"/>
              </a:spcAft>
              <a:buClr>
                <a:srgbClr val="00CC00"/>
              </a:buClr>
              <a:buFont typeface="Wingdings" pitchFamily="2" charset="2"/>
              <a:buChar char="w"/>
              <a:defRPr/>
            </a:pPr>
            <a:r>
              <a:rPr lang="zh-CN" altLang="en-US" sz="3600" b="1" dirty="0">
                <a:effectLst>
                  <a:outerShdw blurRad="38100" dist="38100" dir="2700000" algn="tl">
                    <a:srgbClr val="C0C0C0"/>
                  </a:outerShdw>
                </a:effectLst>
                <a:latin typeface="+mn-ea"/>
              </a:rPr>
              <a:t> </a:t>
            </a:r>
            <a:r>
              <a:rPr lang="zh-CN" altLang="en-US" sz="3600" b="1" dirty="0">
                <a:solidFill>
                  <a:srgbClr val="0000CC"/>
                </a:solidFill>
                <a:effectLst>
                  <a:outerShdw blurRad="38100" dist="38100" dir="2700000" algn="tl">
                    <a:srgbClr val="C0C0C0"/>
                  </a:outerShdw>
                </a:effectLst>
                <a:latin typeface="+mn-ea"/>
              </a:rPr>
              <a:t>插入计数全局变量</a:t>
            </a:r>
            <a:r>
              <a:rPr lang="en-US" altLang="zh-CN" sz="3600" b="1" i="1" dirty="0">
                <a:solidFill>
                  <a:srgbClr val="0000CC"/>
                </a:solidFill>
                <a:effectLst>
                  <a:outerShdw blurRad="38100" dist="38100" dir="2700000" algn="tl">
                    <a:srgbClr val="C0C0C0"/>
                  </a:outerShdw>
                </a:effectLst>
                <a:latin typeface="+mn-ea"/>
              </a:rPr>
              <a:t>count</a:t>
            </a:r>
            <a:endParaRPr lang="zh-CN" altLang="en-US" sz="3600" b="1" dirty="0">
              <a:effectLst>
                <a:outerShdw blurRad="38100" dist="38100" dir="2700000" algn="tl">
                  <a:srgbClr val="C0C0C0"/>
                </a:outerShdw>
              </a:effectLst>
              <a:latin typeface="+mn-ea"/>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ext Box 2">
            <a:extLst>
              <a:ext uri="{FF2B5EF4-FFF2-40B4-BE49-F238E27FC236}">
                <a16:creationId xmlns:a16="http://schemas.microsoft.com/office/drawing/2014/main" id="{BD7E6D4C-B83B-49A4-A818-8568B1D07335}"/>
              </a:ext>
            </a:extLst>
          </p:cNvPr>
          <p:cNvSpPr txBox="1">
            <a:spLocks noChangeArrowheads="1"/>
          </p:cNvSpPr>
          <p:nvPr/>
        </p:nvSpPr>
        <p:spPr bwMode="auto">
          <a:xfrm>
            <a:off x="152400" y="357188"/>
            <a:ext cx="8839200" cy="6218237"/>
          </a:xfrm>
          <a:prstGeom prst="rect">
            <a:avLst/>
          </a:prstGeom>
          <a:noFill/>
          <a:ln w="9525">
            <a:noFill/>
            <a:miter lim="800000"/>
            <a:headEnd/>
            <a:tailEnd/>
          </a:ln>
          <a:effectLst/>
        </p:spPr>
        <p:txBody>
          <a:bodyPr lIns="112947" tIns="56473" rIns="112947" bIns="56473">
            <a:spAutoFit/>
          </a:bodyPr>
          <a:lstStyle/>
          <a:p>
            <a:pPr defTabSz="1128713" eaLnBrk="1" fontAlgn="auto" hangingPunct="1">
              <a:lnSpc>
                <a:spcPts val="3400"/>
              </a:lnSpc>
              <a:spcBef>
                <a:spcPts val="0"/>
              </a:spcBef>
              <a:spcAft>
                <a:spcPts val="0"/>
              </a:spcAft>
              <a:defRPr/>
            </a:pPr>
            <a:r>
              <a:rPr lang="zh-CN" altLang="en-US" sz="3200" dirty="0">
                <a:latin typeface="Times New Roman" panose="02020603050405020304" pitchFamily="18" charset="0"/>
                <a:cs typeface="Times New Roman" panose="02020603050405020304" pitchFamily="18" charset="0"/>
              </a:rPr>
              <a:t>  </a:t>
            </a:r>
            <a:r>
              <a:rPr lang="zh-CN" altLang="en-US" sz="3200" b="1" u="sng" dirty="0">
                <a:solidFill>
                  <a:srgbClr val="00808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在求累加和程序中加入</a:t>
            </a:r>
            <a:r>
              <a:rPr lang="en-US" altLang="zh-CN" sz="3200" b="1" i="1" u="sng" dirty="0">
                <a:solidFill>
                  <a:srgbClr val="00808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count</a:t>
            </a:r>
            <a:r>
              <a:rPr lang="zh-CN" altLang="en-US" sz="3200" b="1" u="sng" dirty="0">
                <a:solidFill>
                  <a:srgbClr val="00808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语句</a:t>
            </a:r>
            <a:endParaRPr lang="en-US" altLang="zh-CN" sz="3200" b="1" u="sng" dirty="0">
              <a:solidFill>
                <a:srgbClr val="00808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endParaRPr lang="zh-CN" altLang="en-US" sz="3200" dirty="0">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zh-CN" altLang="zh-CN"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float </a:t>
            </a:r>
            <a:r>
              <a:rPr lang="en-US" altLang="zh-CN" sz="3200" i="1" dirty="0">
                <a:latin typeface="Times New Roman" panose="02020603050405020304" pitchFamily="18" charset="0"/>
                <a:cs typeface="Times New Roman" panose="02020603050405020304" pitchFamily="18" charset="0"/>
              </a:rPr>
              <a:t>sum </a:t>
            </a:r>
            <a:r>
              <a:rPr lang="en-US" altLang="zh-CN" sz="3200" dirty="0">
                <a:latin typeface="Times New Roman" panose="02020603050405020304" pitchFamily="18" charset="0"/>
                <a:cs typeface="Times New Roman" panose="02020603050405020304" pitchFamily="18" charset="0"/>
              </a:rPr>
              <a:t>(</a:t>
            </a:r>
            <a:r>
              <a:rPr lang="en-US" altLang="zh-CN" sz="3200" i="1"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float </a:t>
            </a:r>
            <a:r>
              <a:rPr lang="en-US" altLang="zh-CN" sz="3200" i="1" dirty="0">
                <a:latin typeface="Times New Roman" panose="02020603050405020304" pitchFamily="18" charset="0"/>
                <a:cs typeface="Times New Roman" panose="02020603050405020304" pitchFamily="18" charset="0"/>
              </a:rPr>
              <a:t>a</a:t>
            </a:r>
            <a:r>
              <a:rPr lang="en-US" altLang="zh-CN" sz="3200" dirty="0">
                <a:latin typeface="Times New Roman" panose="02020603050405020304" pitchFamily="18" charset="0"/>
                <a:cs typeface="Times New Roman" panose="02020603050405020304" pitchFamily="18" charset="0"/>
              </a:rPr>
              <a:t>[ ],</a:t>
            </a:r>
            <a:r>
              <a:rPr lang="en-US" altLang="zh-CN" sz="3200" i="1"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const </a:t>
            </a:r>
            <a:r>
              <a:rPr lang="en-US" altLang="zh-CN" sz="3200" dirty="0" err="1">
                <a:latin typeface="Times New Roman" panose="02020603050405020304" pitchFamily="18" charset="0"/>
                <a:cs typeface="Times New Roman" panose="02020603050405020304" pitchFamily="18" charset="0"/>
              </a:rPr>
              <a:t>int</a:t>
            </a:r>
            <a:r>
              <a:rPr lang="en-US" altLang="zh-CN" sz="3200" dirty="0">
                <a:latin typeface="Times New Roman" panose="02020603050405020304" pitchFamily="18" charset="0"/>
                <a:cs typeface="Times New Roman" panose="02020603050405020304" pitchFamily="18" charset="0"/>
              </a:rPr>
              <a:t> </a:t>
            </a:r>
            <a:r>
              <a:rPr lang="en-US" altLang="zh-CN" sz="3200" i="1" dirty="0">
                <a:latin typeface="Times New Roman" panose="02020603050405020304" pitchFamily="18" charset="0"/>
                <a:cs typeface="Times New Roman" panose="02020603050405020304" pitchFamily="18" charset="0"/>
              </a:rPr>
              <a:t>n </a:t>
            </a:r>
            <a:r>
              <a:rPr lang="en-US" altLang="zh-CN" sz="3200" dirty="0">
                <a:latin typeface="Times New Roman" panose="02020603050405020304" pitchFamily="18" charset="0"/>
                <a:cs typeface="Times New Roman" panose="02020603050405020304" pitchFamily="18" charset="0"/>
              </a:rPr>
              <a:t>)	{</a:t>
            </a:r>
          </a:p>
          <a:p>
            <a:pPr defTabSz="1128713" eaLnBrk="1" fontAlgn="auto" hangingPunct="1">
              <a:lnSpc>
                <a:spcPts val="3400"/>
              </a:lnSpc>
              <a:spcBef>
                <a:spcPts val="0"/>
              </a:spcBef>
              <a:spcAft>
                <a:spcPts val="0"/>
              </a:spcAft>
              <a:defRPr/>
            </a:pPr>
            <a:r>
              <a:rPr lang="en-US" altLang="zh-CN" sz="3200" b="1" dirty="0">
                <a:latin typeface="Times New Roman" panose="02020603050405020304" pitchFamily="18" charset="0"/>
                <a:cs typeface="Times New Roman" panose="02020603050405020304" pitchFamily="18" charset="0"/>
              </a:rPr>
              <a:t>       float</a:t>
            </a:r>
            <a:r>
              <a:rPr lang="en-US" altLang="zh-CN" sz="3200" i="1" dirty="0">
                <a:latin typeface="Times New Roman" panose="02020603050405020304" pitchFamily="18" charset="0"/>
                <a:cs typeface="Times New Roman" panose="02020603050405020304" pitchFamily="18" charset="0"/>
              </a:rPr>
              <a:t> s = </a:t>
            </a:r>
            <a:r>
              <a:rPr lang="en-US" altLang="zh-CN" sz="3200" dirty="0">
                <a:latin typeface="Times New Roman" panose="02020603050405020304" pitchFamily="18" charset="0"/>
                <a:cs typeface="Times New Roman" panose="02020603050405020304" pitchFamily="18" charset="0"/>
              </a:rPr>
              <a:t>0.0</a:t>
            </a:r>
            <a:r>
              <a:rPr lang="en-US" altLang="zh-CN" sz="3200" b="1" dirty="0">
                <a:latin typeface="Times New Roman" panose="02020603050405020304" pitchFamily="18" charset="0"/>
                <a:cs typeface="Times New Roman" panose="02020603050405020304" pitchFamily="18" charset="0"/>
              </a:rPr>
              <a:t>;</a:t>
            </a:r>
            <a:endParaRPr lang="en-US" altLang="zh-CN" sz="3200" i="1" dirty="0">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en-US" altLang="zh-CN" sz="3200" i="1" dirty="0">
                <a:solidFill>
                  <a:srgbClr val="CC0000"/>
                </a:solidFill>
                <a:latin typeface="Times New Roman" panose="02020603050405020304" pitchFamily="18" charset="0"/>
                <a:cs typeface="Times New Roman" panose="02020603050405020304" pitchFamily="18" charset="0"/>
              </a:rPr>
              <a:t>       count++</a:t>
            </a:r>
            <a:r>
              <a:rPr lang="en-US" altLang="zh-CN" sz="3200" b="1" dirty="0">
                <a:solidFill>
                  <a:srgbClr val="CC0000"/>
                </a:solidFill>
                <a:latin typeface="Times New Roman" panose="02020603050405020304" pitchFamily="18" charset="0"/>
                <a:cs typeface="Times New Roman" panose="02020603050405020304" pitchFamily="18" charset="0"/>
              </a:rPr>
              <a:t>;	</a:t>
            </a:r>
            <a:r>
              <a:rPr lang="en-US" altLang="zh-CN" sz="3200" b="1" dirty="0">
                <a:solidFill>
                  <a:srgbClr val="0000FF"/>
                </a:solidFill>
                <a:latin typeface="Times New Roman" panose="02020603050405020304" pitchFamily="18" charset="0"/>
                <a:cs typeface="Times New Roman" panose="02020603050405020304" pitchFamily="18" charset="0"/>
              </a:rPr>
              <a:t>//</a:t>
            </a:r>
            <a:r>
              <a:rPr lang="en-US" altLang="zh-CN" sz="3200" b="1" i="1" dirty="0">
                <a:solidFill>
                  <a:srgbClr val="0000FF"/>
                </a:solidFill>
                <a:latin typeface="Times New Roman" panose="02020603050405020304" pitchFamily="18" charset="0"/>
                <a:cs typeface="Times New Roman" panose="02020603050405020304" pitchFamily="18" charset="0"/>
              </a:rPr>
              <a:t>count</a:t>
            </a:r>
            <a:r>
              <a:rPr lang="zh-CN" altLang="en-US" sz="3200" b="1" dirty="0">
                <a:solidFill>
                  <a:srgbClr val="0000FF"/>
                </a:solidFill>
                <a:latin typeface="Times New Roman" panose="02020603050405020304" pitchFamily="18" charset="0"/>
                <a:cs typeface="Times New Roman" panose="02020603050405020304" pitchFamily="18" charset="0"/>
              </a:rPr>
              <a:t>统计执行语句条数</a:t>
            </a:r>
            <a:endParaRPr lang="zh-CN" altLang="en-US" sz="3200" dirty="0">
              <a:solidFill>
                <a:srgbClr val="CC0000"/>
              </a:solidFill>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zh-CN" altLang="en-US" sz="3200"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for </a:t>
            </a:r>
            <a:r>
              <a:rPr lang="en-US" altLang="zh-CN" sz="3200" dirty="0">
                <a:latin typeface="Times New Roman" panose="02020603050405020304" pitchFamily="18" charset="0"/>
                <a:cs typeface="Times New Roman" panose="02020603050405020304" pitchFamily="18" charset="0"/>
              </a:rPr>
              <a:t>(</a:t>
            </a:r>
            <a:r>
              <a:rPr lang="en-US" altLang="zh-CN" sz="3200" i="1" dirty="0">
                <a:latin typeface="Times New Roman" panose="02020603050405020304" pitchFamily="18" charset="0"/>
                <a:cs typeface="Times New Roman" panose="02020603050405020304" pitchFamily="18" charset="0"/>
              </a:rPr>
              <a:t> </a:t>
            </a:r>
            <a:r>
              <a:rPr lang="en-US" altLang="zh-CN" sz="3200" b="1" dirty="0" err="1">
                <a:latin typeface="Times New Roman" panose="02020603050405020304" pitchFamily="18" charset="0"/>
                <a:cs typeface="Times New Roman" panose="02020603050405020304" pitchFamily="18" charset="0"/>
              </a:rPr>
              <a:t>int</a:t>
            </a:r>
            <a:r>
              <a:rPr lang="en-US" altLang="zh-CN" sz="3200" i="1" dirty="0">
                <a:latin typeface="Times New Roman" panose="02020603050405020304" pitchFamily="18" charset="0"/>
                <a:cs typeface="Times New Roman" panose="02020603050405020304" pitchFamily="18" charset="0"/>
              </a:rPr>
              <a:t> </a:t>
            </a:r>
            <a:r>
              <a:rPr lang="en-US" altLang="zh-CN" sz="3200" i="1" dirty="0" err="1">
                <a:latin typeface="Times New Roman" panose="02020603050405020304" pitchFamily="18" charset="0"/>
                <a:cs typeface="Times New Roman" panose="02020603050405020304" pitchFamily="18" charset="0"/>
              </a:rPr>
              <a:t>i</a:t>
            </a:r>
            <a:r>
              <a:rPr lang="en-US" altLang="zh-CN" sz="3200" i="1" dirty="0">
                <a:latin typeface="Times New Roman" panose="02020603050405020304" pitchFamily="18" charset="0"/>
                <a:cs typeface="Times New Roman" panose="02020603050405020304" pitchFamily="18" charset="0"/>
              </a:rPr>
              <a:t> = </a:t>
            </a:r>
            <a:r>
              <a:rPr lang="en-US" altLang="zh-CN" sz="3200" dirty="0">
                <a:latin typeface="Times New Roman" panose="02020603050405020304" pitchFamily="18" charset="0"/>
                <a:cs typeface="Times New Roman" panose="02020603050405020304" pitchFamily="18" charset="0"/>
              </a:rPr>
              <a:t>0</a:t>
            </a:r>
            <a:r>
              <a:rPr lang="en-US" altLang="zh-CN" sz="3200" b="1" dirty="0">
                <a:latin typeface="Times New Roman" panose="02020603050405020304" pitchFamily="18" charset="0"/>
                <a:cs typeface="Times New Roman" panose="02020603050405020304" pitchFamily="18" charset="0"/>
              </a:rPr>
              <a:t>;</a:t>
            </a:r>
            <a:r>
              <a:rPr lang="en-US" altLang="zh-CN" sz="3200" i="1" dirty="0">
                <a:latin typeface="Times New Roman" panose="02020603050405020304" pitchFamily="18" charset="0"/>
                <a:cs typeface="Times New Roman" panose="02020603050405020304" pitchFamily="18" charset="0"/>
              </a:rPr>
              <a:t> </a:t>
            </a:r>
            <a:r>
              <a:rPr lang="en-US" altLang="zh-CN" sz="3200" i="1" dirty="0" err="1">
                <a:latin typeface="Times New Roman" panose="02020603050405020304" pitchFamily="18" charset="0"/>
                <a:cs typeface="Times New Roman" panose="02020603050405020304" pitchFamily="18" charset="0"/>
              </a:rPr>
              <a:t>i</a:t>
            </a:r>
            <a:r>
              <a:rPr lang="en-US" altLang="zh-CN" sz="3200" i="1" dirty="0">
                <a:latin typeface="Times New Roman" panose="02020603050405020304" pitchFamily="18" charset="0"/>
                <a:cs typeface="Times New Roman" panose="02020603050405020304" pitchFamily="18" charset="0"/>
              </a:rPr>
              <a:t> &lt; n</a:t>
            </a:r>
            <a:r>
              <a:rPr lang="en-US" altLang="zh-CN" sz="3200" b="1" dirty="0">
                <a:latin typeface="Times New Roman" panose="02020603050405020304" pitchFamily="18" charset="0"/>
                <a:cs typeface="Times New Roman" panose="02020603050405020304" pitchFamily="18" charset="0"/>
              </a:rPr>
              <a:t>;</a:t>
            </a:r>
            <a:r>
              <a:rPr lang="en-US" altLang="zh-CN" sz="3200" i="1" dirty="0">
                <a:latin typeface="Times New Roman" panose="02020603050405020304" pitchFamily="18" charset="0"/>
                <a:cs typeface="Times New Roman" panose="02020603050405020304" pitchFamily="18" charset="0"/>
              </a:rPr>
              <a:t> </a:t>
            </a:r>
            <a:r>
              <a:rPr lang="en-US" altLang="zh-CN" sz="3200" i="1" dirty="0" err="1">
                <a:latin typeface="Times New Roman" panose="02020603050405020304" pitchFamily="18" charset="0"/>
                <a:cs typeface="Times New Roman" panose="02020603050405020304" pitchFamily="18" charset="0"/>
              </a:rPr>
              <a:t>i</a:t>
            </a:r>
            <a:r>
              <a:rPr lang="en-US" altLang="zh-CN" sz="3200" i="1"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t>
            </a:r>
            <a:r>
              <a:rPr lang="en-US" altLang="zh-CN" sz="3200" i="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a:t>
            </a:r>
            <a:endParaRPr lang="en-US" altLang="zh-CN" sz="3200" dirty="0">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en-US" altLang="zh-CN" sz="3200" dirty="0">
                <a:solidFill>
                  <a:srgbClr val="CC0000"/>
                </a:solidFill>
                <a:latin typeface="Times New Roman" panose="02020603050405020304" pitchFamily="18" charset="0"/>
                <a:cs typeface="Times New Roman" panose="02020603050405020304" pitchFamily="18" charset="0"/>
              </a:rPr>
              <a:t>          </a:t>
            </a:r>
            <a:r>
              <a:rPr lang="en-US" altLang="zh-CN" sz="3200" i="1" dirty="0">
                <a:solidFill>
                  <a:srgbClr val="CC0000"/>
                </a:solidFill>
                <a:latin typeface="Times New Roman" panose="02020603050405020304" pitchFamily="18" charset="0"/>
                <a:cs typeface="Times New Roman" panose="02020603050405020304" pitchFamily="18" charset="0"/>
              </a:rPr>
              <a:t> count++</a:t>
            </a:r>
            <a:r>
              <a:rPr lang="en-US" altLang="zh-CN" sz="3200" b="1" dirty="0">
                <a:solidFill>
                  <a:srgbClr val="CC0000"/>
                </a:solidFill>
                <a:latin typeface="Times New Roman" panose="02020603050405020304" pitchFamily="18" charset="0"/>
                <a:cs typeface="Times New Roman" panose="02020603050405020304" pitchFamily="18" charset="0"/>
              </a:rPr>
              <a:t>;	</a:t>
            </a:r>
            <a:r>
              <a:rPr lang="en-US" altLang="zh-CN" sz="3200" b="1" dirty="0">
                <a:solidFill>
                  <a:srgbClr val="0000FF"/>
                </a:solidFill>
                <a:latin typeface="Times New Roman" panose="02020603050405020304" pitchFamily="18" charset="0"/>
                <a:cs typeface="Times New Roman" panose="02020603050405020304" pitchFamily="18" charset="0"/>
              </a:rPr>
              <a:t>//</a:t>
            </a:r>
            <a:r>
              <a:rPr lang="zh-CN" altLang="en-US" sz="3200" b="1" dirty="0">
                <a:solidFill>
                  <a:srgbClr val="0000FF"/>
                </a:solidFill>
                <a:latin typeface="Times New Roman" panose="02020603050405020304" pitchFamily="18" charset="0"/>
                <a:cs typeface="Times New Roman" panose="02020603050405020304" pitchFamily="18" charset="0"/>
              </a:rPr>
              <a:t>针对</a:t>
            </a:r>
            <a:r>
              <a:rPr lang="en-US" altLang="zh-CN" sz="3200" b="1" dirty="0">
                <a:solidFill>
                  <a:srgbClr val="0000FF"/>
                </a:solidFill>
                <a:latin typeface="Times New Roman" panose="02020603050405020304" pitchFamily="18" charset="0"/>
                <a:cs typeface="Times New Roman" panose="02020603050405020304" pitchFamily="18" charset="0"/>
              </a:rPr>
              <a:t>for</a:t>
            </a:r>
            <a:r>
              <a:rPr lang="zh-CN" altLang="en-US" sz="3200" b="1" dirty="0">
                <a:solidFill>
                  <a:srgbClr val="0000FF"/>
                </a:solidFill>
                <a:latin typeface="Times New Roman" panose="02020603050405020304" pitchFamily="18" charset="0"/>
                <a:cs typeface="Times New Roman" panose="02020603050405020304" pitchFamily="18" charset="0"/>
              </a:rPr>
              <a:t>语句</a:t>
            </a:r>
            <a:endParaRPr lang="zh-CN" altLang="en-US" sz="3200" dirty="0">
              <a:solidFill>
                <a:srgbClr val="CC0000"/>
              </a:solidFill>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zh-CN" altLang="en-US" sz="3200" dirty="0">
                <a:solidFill>
                  <a:srgbClr val="CC0000"/>
                </a:solidFill>
                <a:latin typeface="Times New Roman" panose="02020603050405020304" pitchFamily="18" charset="0"/>
                <a:cs typeface="Times New Roman" panose="02020603050405020304" pitchFamily="18" charset="0"/>
              </a:rPr>
              <a:t>	</a:t>
            </a:r>
            <a:r>
              <a:rPr lang="zh-CN" altLang="en-US" sz="3200" i="1" dirty="0">
                <a:latin typeface="Times New Roman" panose="02020603050405020304" pitchFamily="18" charset="0"/>
                <a:cs typeface="Times New Roman" panose="02020603050405020304" pitchFamily="18" charset="0"/>
              </a:rPr>
              <a:t> </a:t>
            </a:r>
            <a:r>
              <a:rPr lang="en-US" altLang="zh-CN" sz="3200" i="1" dirty="0">
                <a:latin typeface="Times New Roman" panose="02020603050405020304" pitchFamily="18" charset="0"/>
                <a:cs typeface="Times New Roman" panose="02020603050405020304" pitchFamily="18" charset="0"/>
              </a:rPr>
              <a:t>s += a</a:t>
            </a:r>
            <a:r>
              <a:rPr lang="en-US" altLang="zh-CN" sz="3200" dirty="0">
                <a:latin typeface="Times New Roman" panose="02020603050405020304" pitchFamily="18" charset="0"/>
                <a:cs typeface="Times New Roman" panose="02020603050405020304" pitchFamily="18" charset="0"/>
              </a:rPr>
              <a:t>[</a:t>
            </a:r>
            <a:r>
              <a:rPr lang="en-US" altLang="zh-CN" sz="3200" i="1" dirty="0" err="1">
                <a:latin typeface="Times New Roman" panose="02020603050405020304" pitchFamily="18" charset="0"/>
                <a:cs typeface="Times New Roman" panose="02020603050405020304" pitchFamily="18" charset="0"/>
              </a:rPr>
              <a:t>i</a:t>
            </a:r>
            <a:r>
              <a:rPr lang="en-US" altLang="zh-CN" sz="3200"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a:t>
            </a:r>
            <a:endParaRPr lang="en-US" altLang="zh-CN" sz="3200" i="1" dirty="0">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en-US" altLang="zh-CN" sz="3200" i="1" dirty="0">
                <a:solidFill>
                  <a:srgbClr val="CC0000"/>
                </a:solidFill>
                <a:latin typeface="Times New Roman" panose="02020603050405020304" pitchFamily="18" charset="0"/>
                <a:cs typeface="Times New Roman" panose="02020603050405020304" pitchFamily="18" charset="0"/>
              </a:rPr>
              <a:t>	 count++</a:t>
            </a:r>
            <a:r>
              <a:rPr lang="en-US" altLang="zh-CN" sz="3200" b="1" dirty="0">
                <a:solidFill>
                  <a:srgbClr val="CC0000"/>
                </a:solidFill>
                <a:latin typeface="Times New Roman" panose="02020603050405020304" pitchFamily="18" charset="0"/>
                <a:cs typeface="Times New Roman" panose="02020603050405020304" pitchFamily="18" charset="0"/>
              </a:rPr>
              <a:t>; </a:t>
            </a:r>
            <a:r>
              <a:rPr lang="en-US" altLang="zh-CN" sz="32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sz="32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针对赋值语句</a:t>
            </a:r>
            <a:endParaRPr lang="en-US" altLang="zh-CN" sz="32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en-US" altLang="zh-CN" sz="3200" b="1" dirty="0">
                <a:solidFill>
                  <a:srgbClr val="CC0000"/>
                </a:solidFill>
                <a:latin typeface="Times New Roman" panose="02020603050405020304" pitchFamily="18" charset="0"/>
                <a:cs typeface="Times New Roman" panose="02020603050405020304" pitchFamily="18" charset="0"/>
              </a:rPr>
              <a:t>       </a:t>
            </a:r>
            <a:r>
              <a:rPr lang="zh-CN" altLang="en-US" sz="3200" b="1"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	</a:t>
            </a:r>
            <a:endParaRPr lang="zh-CN" altLang="en-US" sz="3200" dirty="0">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zh-CN" altLang="en-US" sz="3200" dirty="0">
                <a:solidFill>
                  <a:srgbClr val="CC0000"/>
                </a:solidFill>
                <a:latin typeface="Times New Roman" panose="02020603050405020304" pitchFamily="18" charset="0"/>
                <a:cs typeface="Times New Roman" panose="02020603050405020304" pitchFamily="18" charset="0"/>
              </a:rPr>
              <a:t>       </a:t>
            </a:r>
            <a:r>
              <a:rPr lang="en-US" altLang="zh-CN" sz="3200" i="1" dirty="0">
                <a:solidFill>
                  <a:srgbClr val="CC0000"/>
                </a:solidFill>
                <a:latin typeface="Times New Roman" panose="02020603050405020304" pitchFamily="18" charset="0"/>
                <a:cs typeface="Times New Roman" panose="02020603050405020304" pitchFamily="18" charset="0"/>
              </a:rPr>
              <a:t>count++</a:t>
            </a:r>
            <a:r>
              <a:rPr lang="en-US" altLang="zh-CN" sz="3200" b="1" dirty="0">
                <a:solidFill>
                  <a:srgbClr val="CC0000"/>
                </a:solidFill>
                <a:latin typeface="Times New Roman" panose="02020603050405020304" pitchFamily="18" charset="0"/>
                <a:cs typeface="Times New Roman" panose="02020603050405020304" pitchFamily="18" charset="0"/>
              </a:rPr>
              <a:t>;	</a:t>
            </a:r>
            <a:r>
              <a:rPr lang="en-US" altLang="zh-CN" sz="3200" b="1" dirty="0">
                <a:solidFill>
                  <a:srgbClr val="0000FF"/>
                </a:solidFill>
                <a:latin typeface="Times New Roman" panose="02020603050405020304" pitchFamily="18" charset="0"/>
                <a:cs typeface="Times New Roman" panose="02020603050405020304" pitchFamily="18" charset="0"/>
              </a:rPr>
              <a:t>//</a:t>
            </a:r>
            <a:r>
              <a:rPr lang="zh-CN" altLang="en-US" sz="3200" b="1" dirty="0">
                <a:solidFill>
                  <a:srgbClr val="0000FF"/>
                </a:solidFill>
                <a:latin typeface="Times New Roman" panose="02020603050405020304" pitchFamily="18" charset="0"/>
                <a:cs typeface="Times New Roman" panose="02020603050405020304" pitchFamily="18" charset="0"/>
              </a:rPr>
              <a:t>针对</a:t>
            </a:r>
            <a:r>
              <a:rPr lang="en-US" altLang="zh-CN" sz="3200" b="1" dirty="0">
                <a:solidFill>
                  <a:srgbClr val="0000FF"/>
                </a:solidFill>
                <a:latin typeface="Times New Roman" panose="02020603050405020304" pitchFamily="18" charset="0"/>
                <a:cs typeface="Times New Roman" panose="02020603050405020304" pitchFamily="18" charset="0"/>
              </a:rPr>
              <a:t>for</a:t>
            </a:r>
            <a:r>
              <a:rPr lang="zh-CN" altLang="en-US" sz="3200" b="1" dirty="0">
                <a:solidFill>
                  <a:srgbClr val="0000FF"/>
                </a:solidFill>
                <a:latin typeface="Times New Roman" panose="02020603050405020304" pitchFamily="18" charset="0"/>
                <a:cs typeface="Times New Roman" panose="02020603050405020304" pitchFamily="18" charset="0"/>
              </a:rPr>
              <a:t>的最后一次</a:t>
            </a:r>
            <a:endParaRPr lang="zh-CN" altLang="en-US" sz="3200" dirty="0">
              <a:solidFill>
                <a:srgbClr val="CC0000"/>
              </a:solidFill>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zh-CN" altLang="en-US" sz="3200" dirty="0">
                <a:solidFill>
                  <a:srgbClr val="CC0000"/>
                </a:solidFill>
                <a:latin typeface="Times New Roman" panose="02020603050405020304" pitchFamily="18" charset="0"/>
                <a:cs typeface="Times New Roman" panose="02020603050405020304" pitchFamily="18" charset="0"/>
              </a:rPr>
              <a:t>       </a:t>
            </a:r>
            <a:r>
              <a:rPr lang="en-US" altLang="zh-CN" sz="3200" i="1" dirty="0">
                <a:solidFill>
                  <a:srgbClr val="CC0000"/>
                </a:solidFill>
                <a:latin typeface="Times New Roman" panose="02020603050405020304" pitchFamily="18" charset="0"/>
                <a:cs typeface="Times New Roman" panose="02020603050405020304" pitchFamily="18" charset="0"/>
              </a:rPr>
              <a:t>count++</a:t>
            </a:r>
            <a:r>
              <a:rPr lang="en-US" altLang="zh-CN" sz="3200" b="1" dirty="0">
                <a:solidFill>
                  <a:srgbClr val="CC0000"/>
                </a:solidFill>
                <a:latin typeface="Times New Roman" panose="02020603050405020304" pitchFamily="18" charset="0"/>
                <a:cs typeface="Times New Roman" panose="02020603050405020304" pitchFamily="18" charset="0"/>
              </a:rPr>
              <a:t>;	</a:t>
            </a:r>
            <a:r>
              <a:rPr lang="en-US" altLang="zh-CN" sz="3200" b="1" dirty="0">
                <a:solidFill>
                  <a:srgbClr val="0000FF"/>
                </a:solidFill>
                <a:latin typeface="Times New Roman" panose="02020603050405020304" pitchFamily="18" charset="0"/>
                <a:cs typeface="Times New Roman" panose="02020603050405020304" pitchFamily="18" charset="0"/>
              </a:rPr>
              <a:t>//</a:t>
            </a:r>
            <a:r>
              <a:rPr lang="zh-CN" altLang="en-US" sz="3200" b="1" dirty="0">
                <a:solidFill>
                  <a:srgbClr val="0000FF"/>
                </a:solidFill>
                <a:latin typeface="Times New Roman" panose="02020603050405020304" pitchFamily="18" charset="0"/>
                <a:cs typeface="Times New Roman" panose="02020603050405020304" pitchFamily="18" charset="0"/>
              </a:rPr>
              <a:t>针对</a:t>
            </a:r>
            <a:r>
              <a:rPr lang="en-US" altLang="zh-CN" sz="3200" b="1" dirty="0">
                <a:solidFill>
                  <a:srgbClr val="0000FF"/>
                </a:solidFill>
                <a:latin typeface="Times New Roman" panose="02020603050405020304" pitchFamily="18" charset="0"/>
                <a:cs typeface="Times New Roman" panose="02020603050405020304" pitchFamily="18" charset="0"/>
              </a:rPr>
              <a:t>return</a:t>
            </a:r>
            <a:r>
              <a:rPr lang="zh-CN" altLang="en-US" sz="3200" b="1" dirty="0">
                <a:solidFill>
                  <a:srgbClr val="0000FF"/>
                </a:solidFill>
                <a:latin typeface="Times New Roman" panose="02020603050405020304" pitchFamily="18" charset="0"/>
                <a:cs typeface="Times New Roman" panose="02020603050405020304" pitchFamily="18" charset="0"/>
              </a:rPr>
              <a:t>语句</a:t>
            </a:r>
            <a:endParaRPr lang="zh-CN" altLang="en-US" sz="3200" dirty="0">
              <a:solidFill>
                <a:srgbClr val="CC0000"/>
              </a:solidFill>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zh-CN" altLang="en-US" sz="3200"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return</a:t>
            </a:r>
            <a:r>
              <a:rPr lang="en-US" altLang="zh-CN" sz="3200" i="1" dirty="0">
                <a:latin typeface="Times New Roman" panose="02020603050405020304" pitchFamily="18" charset="0"/>
                <a:cs typeface="Times New Roman" panose="02020603050405020304" pitchFamily="18" charset="0"/>
              </a:rPr>
              <a:t> s</a:t>
            </a:r>
            <a:r>
              <a:rPr lang="en-US" altLang="zh-CN" sz="3200" b="1" dirty="0">
                <a:latin typeface="Times New Roman" panose="02020603050405020304" pitchFamily="18" charset="0"/>
                <a:cs typeface="Times New Roman" panose="02020603050405020304" pitchFamily="18" charset="0"/>
              </a:rPr>
              <a:t>;</a:t>
            </a:r>
            <a:endParaRPr lang="en-US" altLang="zh-CN" sz="3200" dirty="0">
              <a:latin typeface="Times New Roman" panose="02020603050405020304" pitchFamily="18" charset="0"/>
              <a:cs typeface="Times New Roman" panose="02020603050405020304" pitchFamily="18" charset="0"/>
            </a:endParaRPr>
          </a:p>
          <a:p>
            <a:pPr defTabSz="1128713" eaLnBrk="1" fontAlgn="auto" hangingPunct="1">
              <a:lnSpc>
                <a:spcPts val="3400"/>
              </a:lnSpc>
              <a:spcBef>
                <a:spcPts val="0"/>
              </a:spcBef>
              <a:spcAft>
                <a:spcPts val="0"/>
              </a:spcAft>
              <a:defRPr/>
            </a:pPr>
            <a:r>
              <a:rPr lang="en-US" altLang="zh-CN" sz="3200" b="1" dirty="0">
                <a:solidFill>
                  <a:srgbClr val="CC0000"/>
                </a:solidFill>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a:t>
            </a:r>
            <a:r>
              <a:rPr kumimoji="1" lang="zh-CN" altLang="en-US" sz="3200" dirty="0">
                <a:latin typeface="Times New Roman" panose="02020603050405020304" pitchFamily="18" charset="0"/>
                <a:cs typeface="Times New Roman" panose="02020603050405020304" pitchFamily="18" charset="0"/>
              </a:rPr>
              <a:t>       </a:t>
            </a:r>
            <a:r>
              <a:rPr kumimoji="1" lang="zh-CN" altLang="en-US" sz="3200" b="1" dirty="0">
                <a:latin typeface="Times New Roman" panose="02020603050405020304" pitchFamily="18" charset="0"/>
                <a:cs typeface="Times New Roman" panose="02020603050405020304" pitchFamily="18" charset="0"/>
              </a:rPr>
              <a:t>执行结束得 程序步数 </a:t>
            </a:r>
            <a:r>
              <a:rPr lang="en-US" altLang="zh-CN" sz="3200" b="1" i="1" dirty="0">
                <a:latin typeface="Times New Roman" panose="02020603050405020304" pitchFamily="18" charset="0"/>
                <a:cs typeface="Times New Roman" panose="02020603050405020304" pitchFamily="18" charset="0"/>
              </a:rPr>
              <a:t>count =</a:t>
            </a:r>
            <a:r>
              <a:rPr lang="zh-CN" altLang="en-US" sz="3200" b="1" dirty="0">
                <a:latin typeface="Times New Roman" panose="02020603050405020304" pitchFamily="18" charset="0"/>
                <a:cs typeface="Times New Roman" panose="02020603050405020304" pitchFamily="18" charset="0"/>
              </a:rPr>
              <a:t>2 *</a:t>
            </a:r>
            <a:r>
              <a:rPr lang="zh-CN" altLang="en-US" sz="3200" b="1" i="1" dirty="0">
                <a:latin typeface="Times New Roman" panose="02020603050405020304" pitchFamily="18" charset="0"/>
                <a:cs typeface="Times New Roman" panose="02020603050405020304" pitchFamily="18" charset="0"/>
              </a:rPr>
              <a:t> </a:t>
            </a:r>
            <a:r>
              <a:rPr lang="en-US" altLang="zh-CN" sz="3200" b="1" i="1" dirty="0">
                <a:latin typeface="Times New Roman" panose="02020603050405020304" pitchFamily="18" charset="0"/>
                <a:cs typeface="Times New Roman" panose="02020603050405020304" pitchFamily="18" charset="0"/>
              </a:rPr>
              <a:t>n </a:t>
            </a:r>
            <a:r>
              <a:rPr lang="en-US" altLang="zh-CN" sz="3200" b="1" dirty="0">
                <a:latin typeface="Times New Roman" panose="02020603050405020304" pitchFamily="18" charset="0"/>
                <a:cs typeface="Times New Roman" panose="02020603050405020304" pitchFamily="18" charset="0"/>
              </a:rPr>
              <a:t>+ 3</a:t>
            </a:r>
            <a:endParaRPr lang="zh-CN" altLang="en-US" sz="32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ext Box 2">
            <a:extLst>
              <a:ext uri="{FF2B5EF4-FFF2-40B4-BE49-F238E27FC236}">
                <a16:creationId xmlns:a16="http://schemas.microsoft.com/office/drawing/2014/main" id="{B5368B7B-BD08-4220-8675-67DFA1091B31}"/>
              </a:ext>
            </a:extLst>
          </p:cNvPr>
          <p:cNvSpPr txBox="1">
            <a:spLocks noChangeArrowheads="1"/>
          </p:cNvSpPr>
          <p:nvPr/>
        </p:nvSpPr>
        <p:spPr bwMode="auto">
          <a:xfrm>
            <a:off x="228600" y="184150"/>
            <a:ext cx="8763000" cy="6064250"/>
          </a:xfrm>
          <a:prstGeom prst="rect">
            <a:avLst/>
          </a:prstGeom>
          <a:noFill/>
          <a:ln w="9525">
            <a:noFill/>
            <a:miter lim="800000"/>
            <a:headEnd/>
            <a:tailEnd/>
          </a:ln>
          <a:effectLst/>
        </p:spPr>
        <p:txBody>
          <a:bodyPr lIns="112947" tIns="56473" rIns="112947" bIns="56473">
            <a:spAutoFit/>
          </a:bodyPr>
          <a:lstStyle/>
          <a:p>
            <a:pPr defTabSz="1128713" eaLnBrk="1" fontAlgn="auto" hangingPunct="1">
              <a:spcBef>
                <a:spcPts val="0"/>
              </a:spcBef>
              <a:spcAft>
                <a:spcPts val="0"/>
              </a:spcAft>
              <a:defRPr/>
            </a:pPr>
            <a:r>
              <a:rPr kumimoji="1" lang="zh-CN" altLang="en-US" sz="4800" b="1"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注意：</a:t>
            </a:r>
            <a:endParaRPr kumimoji="1" lang="zh-CN" altLang="en-US" sz="3600" b="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kumimoji="1" lang="zh-CN" altLang="en-US" sz="3600" b="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600" b="1" dirty="0">
                <a:solidFill>
                  <a:srgbClr val="CC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一个语句本身的程序步数可能不等于该语句一次执行所具有的程序步数。</a:t>
            </a:r>
            <a:endParaRPr lang="zh-CN" altLang="en-US" sz="3600"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en-US" dirty="0">
                <a:latin typeface="Times New Roman" panose="02020603050405020304" pitchFamily="18" charset="0"/>
                <a:ea typeface="华文仿宋" panose="02010600040101010101" pitchFamily="2" charset="-122"/>
                <a:cs typeface="Times New Roman" panose="02020603050405020304" pitchFamily="18" charset="0"/>
              </a:rPr>
              <a:t>      </a:t>
            </a:r>
          </a:p>
          <a:p>
            <a:pPr defTabSz="1128713" eaLnBrk="1" fontAlgn="auto" hangingPunct="1">
              <a:spcBef>
                <a:spcPts val="0"/>
              </a:spcBef>
              <a:spcAft>
                <a:spcPts val="0"/>
              </a:spcAft>
              <a:defRPr/>
            </a:pPr>
            <a:r>
              <a:rPr lang="zh-CN" altLang="en-US" sz="3600"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6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例如：赋值语句</a:t>
            </a:r>
            <a:endParaRPr lang="zh-CN" altLang="en-US" sz="3600" b="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en-US" sz="36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600" b="1" i="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x</a:t>
            </a:r>
            <a:r>
              <a:rPr lang="en-US" altLang="zh-CN" sz="36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3600" b="1" i="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sum</a:t>
            </a:r>
            <a:r>
              <a:rPr lang="en-US" altLang="zh-CN" sz="36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600" b="1" i="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R</a:t>
            </a:r>
            <a:r>
              <a:rPr lang="en-US" altLang="zh-CN" sz="36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600" b="1" i="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36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3600" b="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en-US" sz="3600" b="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6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本身的程序步数为1；</a:t>
            </a:r>
            <a:endParaRPr lang="zh-CN" altLang="en-US" sz="3600" b="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en-US" sz="3600" b="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6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一次执行对函数 </a:t>
            </a:r>
            <a:r>
              <a:rPr lang="en-US" altLang="zh-CN" sz="3600" b="1" i="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sum</a:t>
            </a:r>
            <a:r>
              <a:rPr lang="en-US" altLang="zh-CN" sz="36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600" b="1" i="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R</a:t>
            </a:r>
            <a:r>
              <a:rPr lang="en-US" altLang="zh-CN" sz="36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600" b="1" i="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36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6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6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的调用需要的程序步数为 </a:t>
            </a:r>
            <a:r>
              <a:rPr lang="zh-CN" altLang="en-US" sz="3600" b="1" dirty="0">
                <a:solidFill>
                  <a:srgbClr val="0000FF"/>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3600" b="1" i="1" dirty="0">
                <a:solidFill>
                  <a:srgbClr val="0000FF"/>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3600" b="1" dirty="0">
                <a:solidFill>
                  <a:srgbClr val="0000FF"/>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36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3600" b="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en-US" sz="3600" b="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6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一次执行的程序步数为</a:t>
            </a:r>
            <a:endParaRPr lang="zh-CN" altLang="en-US" sz="3600" b="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en-US" sz="3600"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600" b="1" dirty="0">
                <a:solidFill>
                  <a:srgbClr val="0000FF"/>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1+2*</a:t>
            </a:r>
            <a:r>
              <a:rPr lang="en-US" altLang="zh-CN" sz="3600" b="1" i="1" dirty="0">
                <a:solidFill>
                  <a:srgbClr val="0000FF"/>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3600" b="1" dirty="0">
                <a:solidFill>
                  <a:srgbClr val="0000FF"/>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+3 = 2*</a:t>
            </a:r>
            <a:r>
              <a:rPr lang="en-US" altLang="zh-CN" sz="3600" b="1" i="1" dirty="0">
                <a:solidFill>
                  <a:srgbClr val="0000FF"/>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3600" b="1" dirty="0">
                <a:solidFill>
                  <a:srgbClr val="0000FF"/>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+4</a:t>
            </a:r>
            <a:endParaRPr kumimoji="1" lang="zh-CN" altLang="en-US" sz="3600" dirty="0">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a:extLst>
              <a:ext uri="{FF2B5EF4-FFF2-40B4-BE49-F238E27FC236}">
                <a16:creationId xmlns:a16="http://schemas.microsoft.com/office/drawing/2014/main" id="{4EC44CC8-B3B4-4A44-AECF-AFFCF35DD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72175"/>
            <a:ext cx="9144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387" name="Picture 8">
            <a:extLst>
              <a:ext uri="{FF2B5EF4-FFF2-40B4-BE49-F238E27FC236}">
                <a16:creationId xmlns:a16="http://schemas.microsoft.com/office/drawing/2014/main" id="{655F2E4B-6DDD-4C00-9588-A31CCD2513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68" t="22269" r="23987" b="16901"/>
          <a:stretch/>
        </p:blipFill>
        <p:spPr bwMode="auto">
          <a:xfrm>
            <a:off x="1043608" y="1196752"/>
            <a:ext cx="6984776"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a:extLst>
              <a:ext uri="{FF2B5EF4-FFF2-40B4-BE49-F238E27FC236}">
                <a16:creationId xmlns:a16="http://schemas.microsoft.com/office/drawing/2014/main" id="{84728FE1-9A3A-4A07-9D8B-1E60099C7730}"/>
              </a:ext>
            </a:extLst>
          </p:cNvPr>
          <p:cNvSpPr/>
          <p:nvPr/>
        </p:nvSpPr>
        <p:spPr>
          <a:xfrm>
            <a:off x="2987675" y="3429000"/>
            <a:ext cx="1368425" cy="647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Rectangle 2">
            <a:extLst>
              <a:ext uri="{FF2B5EF4-FFF2-40B4-BE49-F238E27FC236}">
                <a16:creationId xmlns:a16="http://schemas.microsoft.com/office/drawing/2014/main" id="{D7E4E1ED-0680-4DA4-B7B0-07AAA213FAF2}"/>
              </a:ext>
            </a:extLst>
          </p:cNvPr>
          <p:cNvSpPr txBox="1">
            <a:spLocks noChangeArrowheads="1"/>
          </p:cNvSpPr>
          <p:nvPr/>
        </p:nvSpPr>
        <p:spPr>
          <a:xfrm>
            <a:off x="903287" y="345604"/>
            <a:ext cx="7125097" cy="838200"/>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eaLnBrk="1" hangingPunct="1">
              <a:defRPr/>
            </a:pPr>
            <a:r>
              <a:rPr lang="zh-CN" altLang="en-US" sz="3200" dirty="0">
                <a:latin typeface="华文中宋" panose="02010600040101010101" pitchFamily="2" charset="-122"/>
                <a:ea typeface="华文中宋" panose="02010600040101010101" pitchFamily="2" charset="-122"/>
              </a:rPr>
              <a:t>从专业知识结构来看</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5" name="Rectangle 3">
            <a:extLst>
              <a:ext uri="{FF2B5EF4-FFF2-40B4-BE49-F238E27FC236}">
                <a16:creationId xmlns:a16="http://schemas.microsoft.com/office/drawing/2014/main" id="{8AEA9B40-EDF4-4263-8BE5-A1D689E3C9CE}"/>
              </a:ext>
            </a:extLst>
          </p:cNvPr>
          <p:cNvSpPr>
            <a:spLocks noGrp="1" noChangeArrowheads="1"/>
          </p:cNvSpPr>
          <p:nvPr>
            <p:ph idx="4294967295"/>
          </p:nvPr>
        </p:nvSpPr>
        <p:spPr>
          <a:xfrm>
            <a:off x="713991" y="2204864"/>
            <a:ext cx="7716018" cy="3410570"/>
          </a:xfrm>
        </p:spPr>
        <p:txBody>
          <a:bodyPr rtlCol="0">
            <a:normAutofit/>
          </a:bodyPr>
          <a:lstStyle/>
          <a:p>
            <a:pPr marL="265176" indent="-265176" fontAlgn="auto">
              <a:spcAft>
                <a:spcPts val="0"/>
              </a:spcAft>
              <a:buFont typeface="Wingdings 2"/>
              <a:buChar char=""/>
              <a:defRPr/>
            </a:pPr>
            <a:r>
              <a:rPr lang="zh-CN" altLang="en-US" sz="3600" b="1" dirty="0">
                <a:solidFill>
                  <a:srgbClr val="CC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  确定程序的准确程序步数十分困难。程序步数本身也不是一个精确的概念，不能确切反映运行时间。</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a:extLst>
              <a:ext uri="{FF2B5EF4-FFF2-40B4-BE49-F238E27FC236}">
                <a16:creationId xmlns:a16="http://schemas.microsoft.com/office/drawing/2014/main" id="{288CEE4A-81EA-429A-8ABE-E461E6CE9AD7}"/>
              </a:ext>
            </a:extLst>
          </p:cNvPr>
          <p:cNvSpPr>
            <a:spLocks noChangeArrowheads="1"/>
          </p:cNvSpPr>
          <p:nvPr/>
        </p:nvSpPr>
        <p:spPr bwMode="auto">
          <a:xfrm>
            <a:off x="1047750" y="2195513"/>
            <a:ext cx="7772400" cy="3394075"/>
          </a:xfrm>
          <a:prstGeom prst="rect">
            <a:avLst/>
          </a:prstGeom>
          <a:noFill/>
          <a:ln w="12700">
            <a:noFill/>
            <a:miter lim="800000"/>
            <a:headEnd/>
            <a:tailEnd/>
          </a:ln>
          <a:effectLst/>
        </p:spPr>
        <p:txBody>
          <a:bodyPr lIns="90623" tIns="44517" rIns="90623" bIns="44517"/>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buClr>
                <a:srgbClr val="FFC000"/>
              </a:buClr>
              <a:buFont typeface="Arial" panose="020B0604020202020204" pitchFamily="34" charset="0"/>
              <a:buChar char="•"/>
              <a:defRPr/>
            </a:pPr>
            <a:r>
              <a:rPr lang="zh-CN" altLang="en-US" sz="3200" b="1">
                <a:effectLst>
                  <a:outerShdw blurRad="38100" dist="38100" dir="2700000" algn="tl">
                    <a:srgbClr val="C0C0C0"/>
                  </a:outerShdw>
                </a:effectLst>
                <a:latin typeface="华文仿宋" panose="02010600040101010101" pitchFamily="2" charset="-122"/>
                <a:ea typeface="华文仿宋" panose="02010600040101010101" pitchFamily="2" charset="-122"/>
              </a:rPr>
              <a:t> 一个算法的“运行时间"通常是</a:t>
            </a:r>
            <a:r>
              <a:rPr lang="zh-CN" altLang="en-US" sz="3200" b="1">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随问题规模的增长而增长</a:t>
            </a:r>
            <a:r>
              <a:rPr lang="en-US" altLang="zh-CN" sz="3200" b="1">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a:t>
            </a:r>
            <a:r>
              <a:rPr lang="zh-CN" altLang="en-US" sz="3200" b="1">
                <a:effectLst>
                  <a:outerShdw blurRad="38100" dist="38100" dir="2700000" algn="tl">
                    <a:srgbClr val="C0C0C0"/>
                  </a:outerShdw>
                </a:effectLst>
                <a:latin typeface="华文仿宋" panose="02010600040101010101" pitchFamily="2" charset="-122"/>
                <a:ea typeface="华文仿宋" panose="02010600040101010101" pitchFamily="2" charset="-122"/>
              </a:rPr>
              <a:t>它是问题规模</a:t>
            </a:r>
            <a:r>
              <a:rPr lang="en-US" altLang="zh-CN" sz="3200" b="1">
                <a:effectLst>
                  <a:outerShdw blurRad="38100" dist="38100" dir="2700000" algn="tl">
                    <a:srgbClr val="C0C0C0"/>
                  </a:outerShdw>
                </a:effectLst>
                <a:latin typeface="华文仿宋" panose="02010600040101010101" pitchFamily="2" charset="-122"/>
                <a:ea typeface="华文仿宋" panose="02010600040101010101" pitchFamily="2" charset="-122"/>
              </a:rPr>
              <a:t>(</a:t>
            </a:r>
            <a:r>
              <a:rPr lang="zh-CN" altLang="en-US" sz="3200" b="1">
                <a:effectLst>
                  <a:outerShdw blurRad="38100" dist="38100" dir="2700000" algn="tl">
                    <a:srgbClr val="C0C0C0"/>
                  </a:outerShdw>
                </a:effectLst>
                <a:latin typeface="华文仿宋" panose="02010600040101010101" pitchFamily="2" charset="-122"/>
                <a:ea typeface="华文仿宋" panose="02010600040101010101" pitchFamily="2" charset="-122"/>
              </a:rPr>
              <a:t>用正整数</a:t>
            </a:r>
            <a:r>
              <a:rPr lang="en-US" altLang="zh-CN" sz="3200" b="1">
                <a:effectLst>
                  <a:outerShdw blurRad="38100" dist="38100" dir="2700000" algn="tl">
                    <a:srgbClr val="C0C0C0"/>
                  </a:outerShdw>
                </a:effectLst>
                <a:latin typeface="华文仿宋" panose="02010600040101010101" pitchFamily="2" charset="-122"/>
                <a:ea typeface="华文仿宋" panose="02010600040101010101" pitchFamily="2" charset="-122"/>
              </a:rPr>
              <a:t>n</a:t>
            </a:r>
            <a:r>
              <a:rPr lang="zh-CN" altLang="en-US" sz="3200" b="1">
                <a:effectLst>
                  <a:outerShdw blurRad="38100" dist="38100" dir="2700000" algn="tl">
                    <a:srgbClr val="C0C0C0"/>
                  </a:outerShdw>
                </a:effectLst>
                <a:latin typeface="华文仿宋" panose="02010600040101010101" pitchFamily="2" charset="-122"/>
                <a:ea typeface="华文仿宋" panose="02010600040101010101" pitchFamily="2" charset="-122"/>
              </a:rPr>
              <a:t>表示</a:t>
            </a:r>
            <a:r>
              <a:rPr lang="en-US" altLang="zh-CN" sz="3200" b="1">
                <a:effectLst>
                  <a:outerShdw blurRad="38100" dist="38100" dir="2700000" algn="tl">
                    <a:srgbClr val="C0C0C0"/>
                  </a:outerShdw>
                </a:effectLst>
                <a:latin typeface="华文仿宋" panose="02010600040101010101" pitchFamily="2" charset="-122"/>
                <a:ea typeface="华文仿宋" panose="02010600040101010101" pitchFamily="2" charset="-122"/>
              </a:rPr>
              <a:t>)</a:t>
            </a:r>
            <a:r>
              <a:rPr lang="zh-CN" altLang="en-US" sz="3200" b="1">
                <a:effectLst>
                  <a:outerShdw blurRad="38100" dist="38100" dir="2700000" algn="tl">
                    <a:srgbClr val="C0C0C0"/>
                  </a:outerShdw>
                </a:effectLst>
                <a:latin typeface="华文仿宋" panose="02010600040101010101" pitchFamily="2" charset="-122"/>
                <a:ea typeface="华文仿宋" panose="02010600040101010101" pitchFamily="2" charset="-122"/>
              </a:rPr>
              <a:t>的函数。</a:t>
            </a:r>
            <a:endParaRPr lang="en-US" altLang="zh-CN" sz="3200" b="1">
              <a:effectLst>
                <a:outerShdw blurRad="38100" dist="38100" dir="2700000" algn="tl">
                  <a:srgbClr val="C0C0C0"/>
                </a:outerShdw>
              </a:effectLst>
              <a:latin typeface="华文仿宋" panose="02010600040101010101" pitchFamily="2" charset="-122"/>
              <a:ea typeface="华文仿宋" panose="02010600040101010101" pitchFamily="2" charset="-122"/>
            </a:endParaRPr>
          </a:p>
          <a:p>
            <a:pPr eaLnBrk="1" fontAlgn="auto" hangingPunct="1">
              <a:spcBef>
                <a:spcPts val="0"/>
              </a:spcBef>
              <a:spcAft>
                <a:spcPts val="0"/>
              </a:spcAft>
              <a:buClr>
                <a:srgbClr val="FFC000"/>
              </a:buClr>
              <a:buFont typeface="Arial" panose="020B0604020202020204" pitchFamily="34" charset="0"/>
              <a:buChar char="•"/>
              <a:defRPr/>
            </a:pPr>
            <a:r>
              <a:rPr lang="zh-CN" altLang="en-US" sz="3200" b="1">
                <a:effectLst>
                  <a:outerShdw blurRad="38100" dist="38100" dir="2700000" algn="tl">
                    <a:srgbClr val="C0C0C0"/>
                  </a:outerShdw>
                </a:effectLst>
                <a:latin typeface="华文仿宋" panose="02010600040101010101" pitchFamily="2" charset="-122"/>
                <a:ea typeface="华文仿宋" panose="02010600040101010101" pitchFamily="2" charset="-122"/>
              </a:rPr>
              <a:t> 统计算法中的关键操作，以关键操作重复执行的次数作为算法的时间度量。</a:t>
            </a:r>
            <a:endParaRPr lang="en-US" altLang="zh-CN" sz="3200" b="1">
              <a:effectLst>
                <a:outerShdw blurRad="38100" dist="38100" dir="2700000" algn="tl">
                  <a:srgbClr val="C0C0C0"/>
                </a:outerShdw>
              </a:effectLst>
              <a:latin typeface="华文仿宋" panose="02010600040101010101" pitchFamily="2" charset="-122"/>
              <a:ea typeface="华文仿宋" panose="02010600040101010101" pitchFamily="2" charset="-122"/>
            </a:endParaRPr>
          </a:p>
          <a:p>
            <a:pPr eaLnBrk="1" fontAlgn="auto" hangingPunct="1">
              <a:spcBef>
                <a:spcPts val="0"/>
              </a:spcBef>
              <a:spcAft>
                <a:spcPts val="0"/>
              </a:spcAft>
              <a:buClr>
                <a:srgbClr val="FFC000"/>
              </a:buClr>
              <a:buFont typeface="Arial" panose="020B0604020202020204" pitchFamily="34" charset="0"/>
              <a:buChar char="•"/>
              <a:defRPr/>
            </a:pPr>
            <a:r>
              <a:rPr lang="zh-CN" altLang="en-US" sz="3200" b="1">
                <a:effectLst>
                  <a:outerShdw blurRad="38100" dist="38100" dir="2700000" algn="tl">
                    <a:srgbClr val="C0C0C0"/>
                  </a:outerShdw>
                </a:effectLst>
                <a:latin typeface="华文仿宋" panose="02010600040101010101" pitchFamily="2" charset="-122"/>
                <a:ea typeface="华文仿宋" panose="02010600040101010101" pitchFamily="2" charset="-122"/>
              </a:rPr>
              <a:t> 算法中关键操作重复执行的次数是规模</a:t>
            </a:r>
            <a:r>
              <a:rPr lang="en-US" altLang="zh-CN" sz="3200" b="1">
                <a:effectLst>
                  <a:outerShdw blurRad="38100" dist="38100" dir="2700000" algn="tl">
                    <a:srgbClr val="C0C0C0"/>
                  </a:outerShdw>
                </a:effectLst>
                <a:latin typeface="华文仿宋" panose="02010600040101010101" pitchFamily="2" charset="-122"/>
                <a:ea typeface="华文仿宋" panose="02010600040101010101" pitchFamily="2" charset="-122"/>
              </a:rPr>
              <a:t>n</a:t>
            </a:r>
            <a:r>
              <a:rPr lang="zh-CN" altLang="en-US" sz="3200" b="1">
                <a:effectLst>
                  <a:outerShdw blurRad="38100" dist="38100" dir="2700000" algn="tl">
                    <a:srgbClr val="C0C0C0"/>
                  </a:outerShdw>
                </a:effectLst>
                <a:latin typeface="华文仿宋" panose="02010600040101010101" pitchFamily="2" charset="-122"/>
                <a:ea typeface="华文仿宋" panose="02010600040101010101" pitchFamily="2" charset="-122"/>
              </a:rPr>
              <a:t>的某个函数</a:t>
            </a:r>
            <a:r>
              <a:rPr lang="en-US" altLang="zh-CN" sz="3200" b="1">
                <a:effectLst>
                  <a:outerShdw blurRad="38100" dist="38100" dir="2700000" algn="tl">
                    <a:srgbClr val="C0C0C0"/>
                  </a:outerShdw>
                </a:effectLst>
                <a:latin typeface="华文仿宋" panose="02010600040101010101" pitchFamily="2" charset="-122"/>
                <a:ea typeface="华文仿宋" panose="02010600040101010101" pitchFamily="2" charset="-122"/>
              </a:rPr>
              <a:t>T(n)</a:t>
            </a:r>
            <a:r>
              <a:rPr lang="zh-CN" altLang="en-US" sz="3200" b="1">
                <a:effectLst>
                  <a:outerShdw blurRad="38100" dist="38100" dir="2700000" algn="tl">
                    <a:srgbClr val="C0C0C0"/>
                  </a:outerShdw>
                </a:effectLst>
                <a:latin typeface="华文仿宋" panose="02010600040101010101" pitchFamily="2" charset="-122"/>
                <a:ea typeface="华文仿宋" panose="02010600040101010101" pitchFamily="2" charset="-122"/>
              </a:rPr>
              <a:t>，</a:t>
            </a:r>
            <a:r>
              <a:rPr lang="zh-CN" altLang="en-US" sz="3200" b="1">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称</a:t>
            </a:r>
            <a:r>
              <a:rPr lang="en-US" altLang="zh-CN" sz="3200" b="1">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T(n)</a:t>
            </a:r>
            <a:r>
              <a:rPr lang="zh-CN" altLang="en-US" sz="3200" b="1">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为算法的(渐近)时间复杂度。</a:t>
            </a:r>
            <a:endParaRPr lang="en-US" altLang="zh-CN" sz="3200" b="1">
              <a:solidFill>
                <a:srgbClr val="FF0000"/>
              </a:solidFill>
              <a:effectLst>
                <a:outerShdw blurRad="38100" dist="38100" dir="2700000" algn="tl">
                  <a:srgbClr val="C0C0C0"/>
                </a:outerShdw>
              </a:effectLst>
              <a:latin typeface="华文仿宋" panose="02010600040101010101" pitchFamily="2" charset="-122"/>
              <a:ea typeface="华文仿宋" panose="02010600040101010101" pitchFamily="2" charset="-122"/>
            </a:endParaRPr>
          </a:p>
        </p:txBody>
      </p:sp>
      <p:sp>
        <p:nvSpPr>
          <p:cNvPr id="389125" name="Rectangle 5">
            <a:extLst>
              <a:ext uri="{FF2B5EF4-FFF2-40B4-BE49-F238E27FC236}">
                <a16:creationId xmlns:a16="http://schemas.microsoft.com/office/drawing/2014/main" id="{29EDDDC5-51F1-41AF-AA05-ABBE52CFB29E}"/>
              </a:ext>
            </a:extLst>
          </p:cNvPr>
          <p:cNvSpPr>
            <a:spLocks noChangeArrowheads="1"/>
          </p:cNvSpPr>
          <p:nvPr/>
        </p:nvSpPr>
        <p:spPr bwMode="auto">
          <a:xfrm>
            <a:off x="539750" y="333375"/>
            <a:ext cx="6324600" cy="838200"/>
          </a:xfrm>
          <a:prstGeom prst="rect">
            <a:avLst/>
          </a:prstGeom>
          <a:noFill/>
          <a:ln w="9525">
            <a:noFill/>
            <a:miter lim="800000"/>
            <a:headEnd/>
            <a:tailEnd/>
          </a:ln>
          <a:effectLst/>
        </p:spPr>
        <p:txBody>
          <a:bodyPr lIns="113731" tIns="56866" rIns="113731" bIns="56866" anchor="ctr"/>
          <a:lstStyle>
            <a:lvl1pPr defTabSz="915988">
              <a:defRPr>
                <a:solidFill>
                  <a:schemeClr val="tx1"/>
                </a:solidFill>
                <a:latin typeface="Arial" panose="020B0604020202020204" pitchFamily="34" charset="0"/>
              </a:defRPr>
            </a:lvl1pPr>
            <a:lvl2pPr marL="742950" indent="-285750" defTabSz="915988">
              <a:defRPr>
                <a:solidFill>
                  <a:schemeClr val="tx1"/>
                </a:solidFill>
                <a:latin typeface="Arial" panose="020B0604020202020204" pitchFamily="34" charset="0"/>
              </a:defRPr>
            </a:lvl2pPr>
            <a:lvl3pPr marL="1143000" indent="-228600" defTabSz="915988">
              <a:defRPr>
                <a:solidFill>
                  <a:schemeClr val="tx1"/>
                </a:solidFill>
                <a:latin typeface="Arial" panose="020B0604020202020204" pitchFamily="34" charset="0"/>
              </a:defRPr>
            </a:lvl3pPr>
            <a:lvl4pPr marL="1600200" indent="-228600" defTabSz="915988">
              <a:defRPr>
                <a:solidFill>
                  <a:schemeClr val="tx1"/>
                </a:solidFill>
                <a:latin typeface="Arial" panose="020B0604020202020204" pitchFamily="34" charset="0"/>
              </a:defRPr>
            </a:lvl4pPr>
            <a:lvl5pPr marL="2057400" indent="-228600" defTabSz="915988">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defRPr/>
            </a:pPr>
            <a:r>
              <a:rPr lang="zh-CN" altLang="en-US" sz="4100" b="1" dirty="0">
                <a:effectLst>
                  <a:outerShdw blurRad="38100" dist="38100" dir="2700000" algn="tl">
                    <a:srgbClr val="C0C0C0"/>
                  </a:outerShdw>
                </a:effectLst>
                <a:latin typeface="华文仿宋" panose="02010600040101010101" pitchFamily="2" charset="-122"/>
                <a:ea typeface="华文仿宋" panose="02010600040101010101" pitchFamily="2" charset="-122"/>
              </a:rPr>
              <a:t>算法的渐进分析</a:t>
            </a:r>
          </a:p>
        </p:txBody>
      </p:sp>
      <p:sp>
        <p:nvSpPr>
          <p:cNvPr id="66565" name="Rectangle 5">
            <a:extLst>
              <a:ext uri="{FF2B5EF4-FFF2-40B4-BE49-F238E27FC236}">
                <a16:creationId xmlns:a16="http://schemas.microsoft.com/office/drawing/2014/main" id="{B9326695-81EF-4E44-B481-021535EF0665}"/>
              </a:ext>
            </a:extLst>
          </p:cNvPr>
          <p:cNvSpPr>
            <a:spLocks noChangeArrowheads="1"/>
          </p:cNvSpPr>
          <p:nvPr/>
        </p:nvSpPr>
        <p:spPr bwMode="auto">
          <a:xfrm>
            <a:off x="611188" y="1412875"/>
            <a:ext cx="3465966" cy="582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3" tIns="44517" rIns="90623" bIns="44517">
            <a:spAutoFit/>
          </a:bodyPr>
          <a:lstStyle/>
          <a:p>
            <a:pPr eaLnBrk="1" fontAlgn="auto" hangingPunct="1">
              <a:spcBef>
                <a:spcPts val="0"/>
              </a:spcBef>
              <a:spcAft>
                <a:spcPts val="0"/>
              </a:spcAft>
              <a:defRPr/>
            </a:pPr>
            <a:r>
              <a:rPr lang="zh-CN" altLang="en-US" sz="3200" b="1" u="sng">
                <a:solidFill>
                  <a:srgbClr val="CC0000"/>
                </a:solidFill>
                <a:effectLst>
                  <a:outerShdw blurRad="38100" dist="38100" dir="2700000" algn="tl">
                    <a:srgbClr val="C0C0C0"/>
                  </a:outerShdw>
                </a:effectLst>
                <a:latin typeface="华文仿宋" panose="02010600040101010101" pitchFamily="2" charset="-122"/>
                <a:ea typeface="华文仿宋" panose="02010600040101010101" pitchFamily="2" charset="-122"/>
              </a:rPr>
              <a:t>渐进的时间复杂度</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a:extLst>
              <a:ext uri="{FF2B5EF4-FFF2-40B4-BE49-F238E27FC236}">
                <a16:creationId xmlns:a16="http://schemas.microsoft.com/office/drawing/2014/main" id="{BDA9AE45-D264-463D-86AC-4E1D8D4C6119}"/>
              </a:ext>
            </a:extLst>
          </p:cNvPr>
          <p:cNvSpPr>
            <a:spLocks noChangeArrowheads="1"/>
          </p:cNvSpPr>
          <p:nvPr/>
        </p:nvSpPr>
        <p:spPr bwMode="auto">
          <a:xfrm>
            <a:off x="571500" y="357188"/>
            <a:ext cx="7772400" cy="2822575"/>
          </a:xfrm>
          <a:prstGeom prst="rect">
            <a:avLst/>
          </a:prstGeom>
          <a:noFill/>
          <a:ln w="12700">
            <a:noFill/>
            <a:miter lim="800000"/>
            <a:headEnd/>
            <a:tailEnd/>
          </a:ln>
          <a:effectLst/>
        </p:spPr>
        <p:txBody>
          <a:bodyPr lIns="90623" tIns="44517" rIns="90623" bIns="44517"/>
          <a:lstStyle/>
          <a:p>
            <a:pPr eaLnBrk="1" fontAlgn="auto" hangingPunct="1">
              <a:spcBef>
                <a:spcPts val="1200"/>
              </a:spcBef>
              <a:spcAft>
                <a:spcPts val="0"/>
              </a:spcAft>
              <a:buClr>
                <a:srgbClr val="FFC000"/>
              </a:buClr>
              <a:buSzPct val="92000"/>
              <a:buFont typeface="Arial" pitchFamily="34" charset="0"/>
              <a:buChar char="•"/>
              <a:defRPr/>
            </a:pP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要精确地计算</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T(n)</a:t>
            </a: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通常较困难</a:t>
            </a:r>
            <a:endPar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eaLnBrk="1" fontAlgn="auto" hangingPunct="1">
              <a:spcBef>
                <a:spcPts val="1200"/>
              </a:spcBef>
              <a:spcAft>
                <a:spcPts val="0"/>
              </a:spcAft>
              <a:buClr>
                <a:srgbClr val="FFC000"/>
              </a:buClr>
              <a:buSzPct val="92000"/>
              <a:buFont typeface="Arial" pitchFamily="34" charset="0"/>
              <a:buChar char="•"/>
              <a:defRPr/>
            </a:pP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引入渐进时间复杂度</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在数量上估计一个算法的执行时间，也能够达到分析算法的目的。（观察算法随 </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 </a:t>
            </a: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增长的趋势）</a:t>
            </a:r>
            <a:endPar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eaLnBrk="1" fontAlgn="auto" hangingPunct="1">
              <a:spcBef>
                <a:spcPts val="1200"/>
              </a:spcBef>
              <a:spcAft>
                <a:spcPts val="0"/>
              </a:spcAft>
              <a:buClr>
                <a:srgbClr val="FFC000"/>
              </a:buClr>
              <a:buSzPct val="92000"/>
              <a:defRPr/>
            </a:pPr>
            <a:endPar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eaLnBrk="1" fontAlgn="auto" hangingPunct="1">
              <a:spcBef>
                <a:spcPts val="1200"/>
              </a:spcBef>
              <a:spcAft>
                <a:spcPts val="0"/>
              </a:spcAft>
              <a:buClr>
                <a:srgbClr val="FFC000"/>
              </a:buClr>
              <a:buSzPct val="92000"/>
              <a:defRPr/>
            </a:pP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a:t>
            </a:r>
          </a:p>
        </p:txBody>
      </p:sp>
      <p:sp>
        <p:nvSpPr>
          <p:cNvPr id="389123" name="Rectangle 3">
            <a:extLst>
              <a:ext uri="{FF2B5EF4-FFF2-40B4-BE49-F238E27FC236}">
                <a16:creationId xmlns:a16="http://schemas.microsoft.com/office/drawing/2014/main" id="{4ED97763-CA9D-43A1-99B1-B48EE97218BD}"/>
              </a:ext>
            </a:extLst>
          </p:cNvPr>
          <p:cNvSpPr>
            <a:spLocks noChangeArrowheads="1"/>
          </p:cNvSpPr>
          <p:nvPr/>
        </p:nvSpPr>
        <p:spPr bwMode="auto">
          <a:xfrm>
            <a:off x="642938" y="3500438"/>
            <a:ext cx="7696200" cy="2133600"/>
          </a:xfrm>
          <a:prstGeom prst="rect">
            <a:avLst/>
          </a:prstGeom>
          <a:noFill/>
          <a:ln w="12700">
            <a:noFill/>
            <a:miter lim="800000"/>
            <a:headEnd/>
            <a:tailEnd/>
          </a:ln>
          <a:effectLst/>
        </p:spPr>
        <p:txBody>
          <a:bodyPr lIns="90623" tIns="44517" rIns="90623" bIns="44517"/>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defRPr/>
            </a:pPr>
            <a:r>
              <a:rPr lang="en-US" altLang="zh-CN" sz="3200" b="1" dirty="0">
                <a:solidFill>
                  <a:srgbClr val="C0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3200" b="1" dirty="0">
                <a:solidFill>
                  <a:srgbClr val="C0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表明，随着问题规模 </a:t>
            </a:r>
            <a:r>
              <a:rPr lang="en-US" altLang="zh-CN" sz="3200" b="1" dirty="0">
                <a:solidFill>
                  <a:srgbClr val="C0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 </a:t>
            </a:r>
            <a:r>
              <a:rPr lang="zh-CN" altLang="en-US" sz="3200" b="1" dirty="0">
                <a:solidFill>
                  <a:srgbClr val="C0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的增长，算法执行时间的增长率和</a:t>
            </a:r>
            <a:r>
              <a:rPr lang="en-US" altLang="zh-CN" sz="3200" b="1" dirty="0">
                <a:solidFill>
                  <a:srgbClr val="C0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f(n)</a:t>
            </a:r>
            <a:r>
              <a:rPr lang="zh-CN" altLang="en-US" sz="3200" b="1" dirty="0">
                <a:solidFill>
                  <a:srgbClr val="C0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的增长率相同</a:t>
            </a:r>
            <a:r>
              <a:rPr lang="en-US" altLang="zh-CN" sz="3200" b="1" dirty="0">
                <a:solidFill>
                  <a:srgbClr val="C0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p>
          <a:p>
            <a:pPr eaLnBrk="1" fontAlgn="auto" hangingPunct="1">
              <a:spcBef>
                <a:spcPts val="0"/>
              </a:spcBef>
              <a:spcAft>
                <a:spcPts val="0"/>
              </a:spcAft>
              <a:defRPr/>
            </a:pPr>
            <a:endPar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例：一个程序的实际执行时间为</a:t>
            </a:r>
            <a:endPar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eaLnBrk="1" fontAlgn="auto" hangingPunct="1">
              <a:spcBef>
                <a:spcPts val="0"/>
              </a:spcBef>
              <a:spcAft>
                <a:spcPts val="0"/>
              </a:spcAft>
              <a:defRPr/>
            </a:pP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T(n)</a:t>
            </a: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2.7n</a:t>
            </a:r>
            <a:r>
              <a:rPr lang="en-US" altLang="zh-CN" sz="3200" b="1" baseline="30000"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+3.8n</a:t>
            </a:r>
            <a:r>
              <a:rPr lang="en-US" altLang="zh-CN" sz="3200" b="1" baseline="30000"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+5.3</a:t>
            </a: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则</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T(n)</a:t>
            </a: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Ο(n</a:t>
            </a:r>
            <a:r>
              <a:rPr lang="en-US" altLang="zh-CN" sz="3200" b="1" baseline="30000"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3200" b="1" dirty="0">
              <a:solidFill>
                <a:srgbClr val="C0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89124" name="Rectangle 4">
            <a:extLst>
              <a:ext uri="{FF2B5EF4-FFF2-40B4-BE49-F238E27FC236}">
                <a16:creationId xmlns:a16="http://schemas.microsoft.com/office/drawing/2014/main" id="{E897A845-4243-4348-BDE0-9924FF80A828}"/>
              </a:ext>
            </a:extLst>
          </p:cNvPr>
          <p:cNvSpPr>
            <a:spLocks noChangeArrowheads="1"/>
          </p:cNvSpPr>
          <p:nvPr/>
        </p:nvSpPr>
        <p:spPr bwMode="auto">
          <a:xfrm>
            <a:off x="1214438" y="2857500"/>
            <a:ext cx="6215062" cy="644525"/>
          </a:xfrm>
          <a:prstGeom prst="rect">
            <a:avLst/>
          </a:prstGeom>
          <a:noFill/>
          <a:ln w="12700">
            <a:noFill/>
            <a:miter lim="800000"/>
            <a:headEnd/>
            <a:tailEnd/>
          </a:ln>
          <a:effectLst/>
        </p:spPr>
        <p:txBody>
          <a:bodyPr lIns="90623" tIns="44517" rIns="90623" bIns="44517">
            <a:spAutoFit/>
          </a:bodyPr>
          <a:lstStyle/>
          <a:p>
            <a:pPr eaLnBrk="1" fontAlgn="auto" hangingPunct="1">
              <a:spcBef>
                <a:spcPct val="20000"/>
              </a:spcBef>
              <a:spcAft>
                <a:spcPts val="0"/>
              </a:spcAft>
              <a:buClr>
                <a:schemeClr val="tx1"/>
              </a:buClr>
              <a:buSzPct val="100000"/>
              <a:defRPr/>
            </a:pPr>
            <a:r>
              <a:rPr lang="zh-CN" altLang="en-US" sz="36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32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大</a:t>
            </a:r>
            <a:r>
              <a:rPr lang="el-GR" altLang="zh-CN" sz="32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Ο</a:t>
            </a:r>
            <a:r>
              <a:rPr lang="zh-CN" altLang="en-US" sz="32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记号</a:t>
            </a:r>
            <a:r>
              <a:rPr lang="en-US" altLang="zh-CN" sz="32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3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T(n) = O(f(n))</a:t>
            </a:r>
            <a:endParaRPr lang="zh-CN" altLang="en-US" sz="33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a:extLst>
              <a:ext uri="{FF2B5EF4-FFF2-40B4-BE49-F238E27FC236}">
                <a16:creationId xmlns:a16="http://schemas.microsoft.com/office/drawing/2014/main" id="{0311A6DA-0F24-44CD-BC87-F53A6B15B898}"/>
              </a:ext>
            </a:extLst>
          </p:cNvPr>
          <p:cNvSpPr txBox="1">
            <a:spLocks noChangeArrowheads="1"/>
          </p:cNvSpPr>
          <p:nvPr/>
        </p:nvSpPr>
        <p:spPr bwMode="auto">
          <a:xfrm>
            <a:off x="180975" y="6040438"/>
            <a:ext cx="8642350" cy="4984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buClr>
                <a:srgbClr val="FF3300"/>
              </a:buClr>
              <a:buFont typeface="Wingdings" panose="05000000000000000000" pitchFamily="2" charset="2"/>
              <a:buChar char="Ø"/>
            </a:pPr>
            <a:r>
              <a:rPr kumimoji="1" lang="zh-CN" altLang="en-US" sz="2400" b="1">
                <a:latin typeface="Times New Roman" panose="02020603050405020304" pitchFamily="18" charset="0"/>
                <a:ea typeface="华文仿宋" panose="02010600040101010101" pitchFamily="2" charset="-122"/>
                <a:cs typeface="Times New Roman" panose="02020603050405020304" pitchFamily="18" charset="0"/>
              </a:rPr>
              <a:t>时间复杂度是规模 </a:t>
            </a:r>
            <a: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n </a:t>
            </a:r>
            <a:r>
              <a:rPr kumimoji="1" lang="zh-CN" altLang="en-US" sz="2400" b="1">
                <a:latin typeface="Times New Roman" panose="02020603050405020304" pitchFamily="18" charset="0"/>
                <a:ea typeface="华文仿宋" panose="02010600040101010101" pitchFamily="2" charset="-122"/>
                <a:cs typeface="Times New Roman" panose="02020603050405020304" pitchFamily="18" charset="0"/>
              </a:rPr>
              <a:t>的函数，</a:t>
            </a:r>
            <a:r>
              <a:rPr kumimoji="1" lang="zh-CN" altLang="en-US"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随问题规模的增长而增长</a:t>
            </a:r>
            <a:r>
              <a:rPr kumimoji="1" lang="zh-CN" altLang="en-US" sz="2400" b="1">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82947" name="Text Box 3">
            <a:extLst>
              <a:ext uri="{FF2B5EF4-FFF2-40B4-BE49-F238E27FC236}">
                <a16:creationId xmlns:a16="http://schemas.microsoft.com/office/drawing/2014/main" id="{8D7A6D07-1987-44D6-ACCD-CE7AC7100488}"/>
              </a:ext>
            </a:extLst>
          </p:cNvPr>
          <p:cNvSpPr txBox="1">
            <a:spLocks noChangeArrowheads="1"/>
          </p:cNvSpPr>
          <p:nvPr/>
        </p:nvSpPr>
        <p:spPr bwMode="auto">
          <a:xfrm>
            <a:off x="1655763" y="1341438"/>
            <a:ext cx="5697537" cy="457200"/>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kumimoji="1" lang="zh-CN" altLang="en-US" sz="2400" b="1">
                <a:latin typeface="Times New Roman" panose="02020603050405020304" pitchFamily="18" charset="0"/>
                <a:ea typeface="华文仿宋" panose="02010600040101010101" pitchFamily="2" charset="-122"/>
                <a:cs typeface="Times New Roman" panose="02020603050405020304" pitchFamily="18" charset="0"/>
              </a:rPr>
              <a:t>两个方阵相乘</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C</a:t>
            </a:r>
            <a:r>
              <a:rPr kumimoji="1" lang="en-US" altLang="zh-CN" sz="2400" b="1" baseline="-25000">
                <a:latin typeface="Times New Roman" panose="02020603050405020304" pitchFamily="18" charset="0"/>
                <a:ea typeface="华文仿宋" panose="02010600040101010101" pitchFamily="2" charset="-122"/>
                <a:cs typeface="Times New Roman" panose="02020603050405020304" pitchFamily="18" charset="0"/>
              </a:rPr>
              <a:t>n×n</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=A</a:t>
            </a:r>
            <a:r>
              <a:rPr kumimoji="1" lang="en-US" altLang="zh-CN" sz="2400" b="1" baseline="-25000">
                <a:latin typeface="Times New Roman" panose="02020603050405020304" pitchFamily="18" charset="0"/>
                <a:ea typeface="华文仿宋" panose="02010600040101010101" pitchFamily="2" charset="-122"/>
                <a:cs typeface="Times New Roman" panose="02020603050405020304" pitchFamily="18" charset="0"/>
              </a:rPr>
              <a:t>n×n</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×B</a:t>
            </a:r>
            <a:r>
              <a:rPr kumimoji="1" lang="en-US" altLang="zh-CN" sz="2400" b="1" baseline="-25000">
                <a:latin typeface="Times New Roman" panose="02020603050405020304" pitchFamily="18" charset="0"/>
                <a:ea typeface="华文仿宋" panose="02010600040101010101" pitchFamily="2" charset="-122"/>
                <a:cs typeface="Times New Roman" panose="02020603050405020304" pitchFamily="18" charset="0"/>
              </a:rPr>
              <a:t>n×n</a:t>
            </a:r>
            <a:r>
              <a:rPr kumimoji="1" lang="en-US" altLang="zh-CN" sz="2400">
                <a:latin typeface="Times New Roman" panose="02020603050405020304" pitchFamily="18" charset="0"/>
                <a:ea typeface="华文仿宋" panose="02010600040101010101" pitchFamily="2" charset="-122"/>
                <a:cs typeface="Times New Roman" panose="02020603050405020304" pitchFamily="18" charset="0"/>
              </a:rPr>
              <a:t> </a:t>
            </a:r>
          </a:p>
        </p:txBody>
      </p:sp>
      <p:sp>
        <p:nvSpPr>
          <p:cNvPr id="82948" name="Text Box 4">
            <a:extLst>
              <a:ext uri="{FF2B5EF4-FFF2-40B4-BE49-F238E27FC236}">
                <a16:creationId xmlns:a16="http://schemas.microsoft.com/office/drawing/2014/main" id="{27ACAAD3-2791-4476-A591-D22F660ADF0B}"/>
              </a:ext>
            </a:extLst>
          </p:cNvPr>
          <p:cNvSpPr txBox="1">
            <a:spLocks noChangeArrowheads="1"/>
          </p:cNvSpPr>
          <p:nvPr/>
        </p:nvSpPr>
        <p:spPr bwMode="auto">
          <a:xfrm>
            <a:off x="250825" y="2025650"/>
            <a:ext cx="8713788" cy="2292350"/>
          </a:xfrm>
          <a:prstGeom prst="rect">
            <a:avLst/>
          </a:prstGeom>
          <a:noFill/>
          <a:ln w="9525" cap="rnd">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for(i=0;i&lt;n;i++)				    </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//n+1</a:t>
            </a:r>
            <a:b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br>
            <a: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for(j=0;j&lt;n;j++) {			</a:t>
            </a:r>
            <a:r>
              <a:rPr kumimoji="1" lang="zh-CN" altLang="en-US"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//n(n+1)</a:t>
            </a:r>
            <a:b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br>
            <a: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c[i][j]=0.;				</a:t>
            </a:r>
            <a:r>
              <a:rPr kumimoji="1" lang="zh-CN" altLang="en-US"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//n</a:t>
            </a:r>
            <a:r>
              <a:rPr kumimoji="1" lang="en-US" altLang="zh-CN" sz="2400" b="1" baseline="30000">
                <a:latin typeface="Times New Roman" panose="02020603050405020304" pitchFamily="18" charset="0"/>
                <a:ea typeface="华文仿宋" panose="02010600040101010101" pitchFamily="2" charset="-122"/>
                <a:cs typeface="Times New Roman" panose="02020603050405020304" pitchFamily="18" charset="0"/>
              </a:rPr>
              <a:t>2</a:t>
            </a:r>
            <a:b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br>
            <a: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for(k=0;k&lt;n;k++)			</a:t>
            </a:r>
            <a:r>
              <a:rPr kumimoji="1" lang="zh-CN" altLang="en-US"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//n</a:t>
            </a:r>
            <a:r>
              <a:rPr kumimoji="1" lang="en-US" altLang="zh-CN" sz="2400" b="1" baseline="30000">
                <a:latin typeface="Times New Roman" panose="02020603050405020304" pitchFamily="18" charset="0"/>
                <a:ea typeface="华文仿宋" panose="02010600040101010101" pitchFamily="2" charset="-122"/>
                <a:cs typeface="Times New Roman" panose="02020603050405020304" pitchFamily="18" charset="0"/>
              </a:rPr>
              <a:t>2</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(n+1)</a:t>
            </a:r>
            <a:b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br>
            <a: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c[i][j]=c[i][j]+a[i][k]*b[k][j];  </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//n</a:t>
            </a:r>
            <a:r>
              <a:rPr kumimoji="1" lang="en-US" altLang="zh-CN" sz="2400" b="1" baseline="30000">
                <a:latin typeface="Times New Roman" panose="02020603050405020304" pitchFamily="18" charset="0"/>
                <a:ea typeface="华文仿宋" panose="02010600040101010101" pitchFamily="2" charset="-122"/>
                <a:cs typeface="Times New Roman" panose="02020603050405020304" pitchFamily="18" charset="0"/>
              </a:rPr>
              <a:t>3</a:t>
            </a:r>
            <a:b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br>
            <a: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p>
        </p:txBody>
      </p:sp>
      <p:sp>
        <p:nvSpPr>
          <p:cNvPr id="82949" name="Oval 5">
            <a:extLst>
              <a:ext uri="{FF2B5EF4-FFF2-40B4-BE49-F238E27FC236}">
                <a16:creationId xmlns:a16="http://schemas.microsoft.com/office/drawing/2014/main" id="{EE4B972C-AACF-48B7-B474-ECD39C17A21B}"/>
              </a:ext>
            </a:extLst>
          </p:cNvPr>
          <p:cNvSpPr>
            <a:spLocks noChangeArrowheads="1"/>
          </p:cNvSpPr>
          <p:nvPr/>
        </p:nvSpPr>
        <p:spPr bwMode="auto">
          <a:xfrm>
            <a:off x="358775" y="1392238"/>
            <a:ext cx="1143000" cy="381000"/>
          </a:xfrm>
          <a:prstGeom prst="ellipse">
            <a:avLst/>
          </a:prstGeom>
          <a:gradFill rotWithShape="0">
            <a:gsLst>
              <a:gs pos="0">
                <a:srgbClr val="65A865"/>
              </a:gs>
              <a:gs pos="50000">
                <a:srgbClr val="99FF99"/>
              </a:gs>
              <a:gs pos="100000">
                <a:srgbClr val="65A865"/>
              </a:gs>
            </a:gsLst>
            <a:lin ang="18900000" scaled="1"/>
          </a:gradFill>
          <a:ln w="9525">
            <a:solidFill>
              <a:srgbClr val="CCFF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kumimoji="1" lang="zh-CN" altLang="en-US" sz="2800" b="1">
                <a:latin typeface="Times New Roman" panose="02020603050405020304" pitchFamily="18" charset="0"/>
                <a:ea typeface="华文仿宋" panose="02010600040101010101" pitchFamily="2" charset="-122"/>
                <a:cs typeface="Times New Roman" panose="02020603050405020304" pitchFamily="18" charset="0"/>
              </a:rPr>
              <a:t>例</a:t>
            </a:r>
          </a:p>
        </p:txBody>
      </p:sp>
      <p:sp>
        <p:nvSpPr>
          <p:cNvPr id="6" name="Rectangle 6">
            <a:extLst>
              <a:ext uri="{FF2B5EF4-FFF2-40B4-BE49-F238E27FC236}">
                <a16:creationId xmlns:a16="http://schemas.microsoft.com/office/drawing/2014/main" id="{07394A43-0952-48D3-9FE7-AF3257FFA1CE}"/>
              </a:ext>
            </a:extLst>
          </p:cNvPr>
          <p:cNvSpPr txBox="1">
            <a:spLocks noChangeArrowheads="1"/>
          </p:cNvSpPr>
          <p:nvPr/>
        </p:nvSpPr>
        <p:spPr>
          <a:xfrm>
            <a:off x="250825" y="260350"/>
            <a:ext cx="8540750" cy="752475"/>
          </a:xfrm>
          <a:prstGeom prst="rect">
            <a:avLst/>
          </a:prstGeom>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eaLnBrk="1" hangingPunct="1">
              <a:defRPr/>
            </a:pPr>
            <a:r>
              <a:rPr lang="zh-CN" altLang="en-US" b="0">
                <a:latin typeface="Times New Roman" panose="02020603050405020304" pitchFamily="18" charset="0"/>
                <a:ea typeface="华文仿宋" panose="02010600040101010101" pitchFamily="2" charset="-122"/>
                <a:cs typeface="Times New Roman" panose="02020603050405020304" pitchFamily="18" charset="0"/>
              </a:rPr>
              <a:t>例  矩阵相乘</a:t>
            </a:r>
          </a:p>
        </p:txBody>
      </p:sp>
      <p:sp>
        <p:nvSpPr>
          <p:cNvPr id="82951" name="Rectangle 7">
            <a:extLst>
              <a:ext uri="{FF2B5EF4-FFF2-40B4-BE49-F238E27FC236}">
                <a16:creationId xmlns:a16="http://schemas.microsoft.com/office/drawing/2014/main" id="{2004B448-F4D3-4EF3-82CF-6B5690B2BA6B}"/>
              </a:ext>
            </a:extLst>
          </p:cNvPr>
          <p:cNvSpPr>
            <a:spLocks noChangeArrowheads="1"/>
          </p:cNvSpPr>
          <p:nvPr/>
        </p:nvSpPr>
        <p:spPr bwMode="auto">
          <a:xfrm>
            <a:off x="493713" y="4421188"/>
            <a:ext cx="679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T(n)=(n+1)+n(n+1)+n</a:t>
            </a:r>
            <a:r>
              <a:rPr lang="en-US" altLang="zh-CN" sz="2400" b="1" baseline="3000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400" b="1" baseline="3000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(n+1)+n</a:t>
            </a:r>
            <a:r>
              <a:rPr lang="en-US" altLang="zh-CN" sz="2400" b="1" baseline="3000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2n</a:t>
            </a:r>
            <a:r>
              <a:rPr lang="en-US" altLang="zh-CN" sz="2400" b="1" baseline="3000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+3n</a:t>
            </a:r>
            <a:r>
              <a:rPr lang="en-US" altLang="zh-CN" sz="2400" b="1" baseline="3000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+2n+1</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 </a:t>
            </a:r>
          </a:p>
        </p:txBody>
      </p:sp>
      <p:sp>
        <p:nvSpPr>
          <p:cNvPr id="82952" name="Text Box 8">
            <a:extLst>
              <a:ext uri="{FF2B5EF4-FFF2-40B4-BE49-F238E27FC236}">
                <a16:creationId xmlns:a16="http://schemas.microsoft.com/office/drawing/2014/main" id="{F85330FB-00B4-4772-9D86-80520EC76705}"/>
              </a:ext>
            </a:extLst>
          </p:cNvPr>
          <p:cNvSpPr txBox="1">
            <a:spLocks noChangeArrowheads="1"/>
          </p:cNvSpPr>
          <p:nvPr/>
        </p:nvSpPr>
        <p:spPr bwMode="auto">
          <a:xfrm>
            <a:off x="180975" y="4978400"/>
            <a:ext cx="8839200" cy="9048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cap="rnd">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pPr>
            <a:r>
              <a:rPr kumimoji="1" lang="zh-CN" altLang="en-US" sz="2400" b="1">
                <a:latin typeface="Times New Roman" panose="02020603050405020304" pitchFamily="18" charset="0"/>
                <a:ea typeface="华文仿宋" panose="02010600040101010101" pitchFamily="2" charset="-122"/>
                <a:cs typeface="Times New Roman" panose="02020603050405020304" pitchFamily="18" charset="0"/>
              </a:rPr>
              <a:t>一般地，我们将问题输入数据量</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a:t>
            </a:r>
            <a:r>
              <a:rPr kumimoji="1" lang="zh-CN" altLang="en-US" sz="2400" b="1">
                <a:latin typeface="Times New Roman" panose="02020603050405020304" pitchFamily="18" charset="0"/>
                <a:ea typeface="华文仿宋" panose="02010600040101010101" pitchFamily="2" charset="-122"/>
                <a:cs typeface="Times New Roman" panose="02020603050405020304" pitchFamily="18" charset="0"/>
              </a:rPr>
              <a:t>或初始数据量</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a:t>
            </a:r>
            <a:r>
              <a:rPr kumimoji="1" lang="zh-CN" altLang="en-US" sz="2400" b="1">
                <a:latin typeface="Times New Roman" panose="02020603050405020304" pitchFamily="18" charset="0"/>
                <a:ea typeface="华文仿宋" panose="02010600040101010101" pitchFamily="2" charset="-122"/>
                <a:cs typeface="Times New Roman" panose="02020603050405020304" pitchFamily="18" charset="0"/>
              </a:rPr>
              <a:t>的大小，或与之相关的某个量，称为问题的</a:t>
            </a:r>
            <a:r>
              <a:rPr kumimoji="1" lang="zh-CN" altLang="en-US" sz="2400" b="1">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规模</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Size</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a:t>
            </a:r>
            <a:r>
              <a:rPr kumimoji="1" lang="zh-CN" altLang="en-US" sz="2400" b="1">
                <a:latin typeface="Times New Roman" panose="02020603050405020304" pitchFamily="18" charset="0"/>
                <a:ea typeface="华文仿宋" panose="02010600040101010101" pitchFamily="2" charset="-122"/>
                <a:cs typeface="Times New Roman" panose="02020603050405020304" pitchFamily="18" charset="0"/>
              </a:rPr>
              <a:t>，并用一个整数</a:t>
            </a:r>
            <a:r>
              <a:rPr kumimoji="1" lang="zh-CN" altLang="en-US"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kumimoji="1" lang="en-US" altLang="zh-CN"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n</a:t>
            </a:r>
            <a:r>
              <a:rPr kumimoji="1" lang="en-US" altLang="zh-CN" sz="2400" b="1">
                <a:latin typeface="Times New Roman" panose="02020603050405020304" pitchFamily="18" charset="0"/>
                <a:ea typeface="华文仿宋" panose="02010600040101010101" pitchFamily="2" charset="-122"/>
                <a:cs typeface="Times New Roman" panose="02020603050405020304" pitchFamily="18" charset="0"/>
              </a:rPr>
              <a:t> </a:t>
            </a:r>
            <a:r>
              <a:rPr kumimoji="1" lang="zh-CN" altLang="en-US" sz="2400" b="1">
                <a:latin typeface="Times New Roman" panose="02020603050405020304" pitchFamily="18" charset="0"/>
                <a:ea typeface="华文仿宋" panose="02010600040101010101" pitchFamily="2" charset="-122"/>
                <a:cs typeface="Times New Roman" panose="02020603050405020304" pitchFamily="18" charset="0"/>
              </a:rPr>
              <a:t>表示。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7927D0A9-6767-4B9B-AA77-EB8DB9CC4290}"/>
              </a:ext>
            </a:extLst>
          </p:cNvPr>
          <p:cNvSpPr>
            <a:spLocks noChangeArrowheads="1"/>
          </p:cNvSpPr>
          <p:nvPr/>
        </p:nvSpPr>
        <p:spPr bwMode="auto">
          <a:xfrm>
            <a:off x="342900" y="2394731"/>
            <a:ext cx="8477250" cy="88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pPr>
            <a:r>
              <a:rPr lang="zh-CN" altLang="en-US" sz="2400" b="1">
                <a:latin typeface="Times New Roman" panose="02020603050405020304" pitchFamily="18" charset="0"/>
                <a:ea typeface="华文仿宋" panose="02010600040101010101" pitchFamily="2" charset="-122"/>
                <a:cs typeface="Times New Roman" panose="02020603050405020304" pitchFamily="18" charset="0"/>
              </a:rPr>
              <a:t>当问题的规模</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n</a:t>
            </a:r>
            <a:r>
              <a:rPr lang="zh-CN" altLang="en-US" sz="2400" b="1">
                <a:latin typeface="Times New Roman" panose="02020603050405020304" pitchFamily="18" charset="0"/>
                <a:ea typeface="华文仿宋" panose="02010600040101010101" pitchFamily="2" charset="-122"/>
                <a:cs typeface="Times New Roman" panose="02020603050405020304" pitchFamily="18" charset="0"/>
              </a:rPr>
              <a:t>趋向无穷大时，时间复杂度</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T(n)</a:t>
            </a:r>
            <a:r>
              <a:rPr lang="zh-CN" altLang="en-US" sz="2400" b="1">
                <a:latin typeface="Times New Roman" panose="02020603050405020304" pitchFamily="18" charset="0"/>
                <a:ea typeface="华文仿宋" panose="02010600040101010101" pitchFamily="2" charset="-122"/>
                <a:cs typeface="Times New Roman" panose="02020603050405020304" pitchFamily="18" charset="0"/>
              </a:rPr>
              <a:t>的数量级</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b="1">
                <a:latin typeface="Times New Roman" panose="02020603050405020304" pitchFamily="18" charset="0"/>
                <a:ea typeface="华文仿宋" panose="02010600040101010101" pitchFamily="2" charset="-122"/>
                <a:cs typeface="Times New Roman" panose="02020603050405020304" pitchFamily="18" charset="0"/>
              </a:rPr>
              <a:t>阶</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b="1">
                <a:latin typeface="Times New Roman" panose="02020603050405020304" pitchFamily="18" charset="0"/>
                <a:ea typeface="华文仿宋" panose="02010600040101010101" pitchFamily="2" charset="-122"/>
                <a:cs typeface="Times New Roman" panose="02020603050405020304" pitchFamily="18" charset="0"/>
              </a:rPr>
              <a:t>称为算法的</a:t>
            </a:r>
            <a:r>
              <a:rPr lang="zh-CN" altLang="en-US" sz="2400" b="1">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渐近时间复杂度</a:t>
            </a:r>
            <a:r>
              <a:rPr lang="en-US" altLang="zh-CN" sz="20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(Asymptotic Time Complexity)</a:t>
            </a:r>
            <a:r>
              <a:rPr lang="zh-CN" altLang="en-US" sz="2400" b="1">
                <a:latin typeface="Times New Roman" panose="02020603050405020304" pitchFamily="18" charset="0"/>
                <a:ea typeface="华文仿宋" panose="02010600040101010101" pitchFamily="2" charset="-122"/>
                <a:cs typeface="Times New Roman" panose="02020603050405020304" pitchFamily="18" charset="0"/>
              </a:rPr>
              <a:t>。 </a:t>
            </a:r>
          </a:p>
        </p:txBody>
      </p:sp>
      <p:sp>
        <p:nvSpPr>
          <p:cNvPr id="84995" name="Rectangle 3">
            <a:extLst>
              <a:ext uri="{FF2B5EF4-FFF2-40B4-BE49-F238E27FC236}">
                <a16:creationId xmlns:a16="http://schemas.microsoft.com/office/drawing/2014/main" id="{F319916E-ECB4-458C-8B64-251B464F9345}"/>
              </a:ext>
            </a:extLst>
          </p:cNvPr>
          <p:cNvSpPr>
            <a:spLocks noChangeArrowheads="1"/>
          </p:cNvSpPr>
          <p:nvPr/>
        </p:nvSpPr>
        <p:spPr bwMode="auto">
          <a:xfrm>
            <a:off x="333375" y="323850"/>
            <a:ext cx="8459788"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buFont typeface="Wingdings" panose="05000000000000000000" pitchFamily="2" charset="2"/>
              <a:buChar char="Ø"/>
            </a:pPr>
            <a:r>
              <a:rPr lang="zh-CN" altLang="en-US" sz="2400" b="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时间复杂度的解析形式常常难求，或非常复杂。但问题规模较大时，复杂度表示式中实际上只有一些占主导地位的项有意义，其它低次项可忽略不计。所以通常用某些简单函数来近似表示其大致性能。</a:t>
            </a:r>
          </a:p>
        </p:txBody>
      </p:sp>
      <p:sp>
        <p:nvSpPr>
          <p:cNvPr id="84996" name="Rectangle 4">
            <a:extLst>
              <a:ext uri="{FF2B5EF4-FFF2-40B4-BE49-F238E27FC236}">
                <a16:creationId xmlns:a16="http://schemas.microsoft.com/office/drawing/2014/main" id="{BCCA0737-335D-41F6-A19D-EECFF1E57321}"/>
              </a:ext>
            </a:extLst>
          </p:cNvPr>
          <p:cNvSpPr>
            <a:spLocks noChangeArrowheads="1"/>
          </p:cNvSpPr>
          <p:nvPr/>
        </p:nvSpPr>
        <p:spPr bwMode="auto">
          <a:xfrm>
            <a:off x="469900" y="3573463"/>
            <a:ext cx="41735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30000"/>
              </a:spcBef>
            </a:pP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T(n)=2n</a:t>
            </a:r>
            <a:r>
              <a:rPr lang="en-US" altLang="zh-CN" sz="2400" b="1" baseline="3000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+3n</a:t>
            </a:r>
            <a:r>
              <a:rPr lang="en-US" altLang="zh-CN" sz="2400" b="1" baseline="3000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+2n+1=O(n</a:t>
            </a:r>
            <a:r>
              <a:rPr lang="en-US" altLang="zh-CN" sz="2400" b="1" baseline="3000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400" b="1">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6" name="Rectangle 3">
            <a:extLst>
              <a:ext uri="{FF2B5EF4-FFF2-40B4-BE49-F238E27FC236}">
                <a16:creationId xmlns:a16="http://schemas.microsoft.com/office/drawing/2014/main" id="{D4699254-CDF7-4A4D-BED2-97E6E3CF62B3}"/>
              </a:ext>
            </a:extLst>
          </p:cNvPr>
          <p:cNvSpPr>
            <a:spLocks noChangeArrowheads="1"/>
          </p:cNvSpPr>
          <p:nvPr/>
        </p:nvSpPr>
        <p:spPr bwMode="auto">
          <a:xfrm>
            <a:off x="469900" y="5057775"/>
            <a:ext cx="7696200" cy="936625"/>
          </a:xfrm>
          <a:prstGeom prst="rect">
            <a:avLst/>
          </a:prstGeom>
          <a:noFill/>
          <a:ln w="12700">
            <a:noFill/>
            <a:miter lim="800000"/>
            <a:headEnd/>
            <a:tailEnd/>
          </a:ln>
          <a:effectLst/>
        </p:spPr>
        <p:txBody>
          <a:bodyPr lIns="90623" tIns="44517" rIns="90623" bIns="44517"/>
          <a:lstStyle/>
          <a:p>
            <a:pPr eaLnBrk="1" fontAlgn="auto" hangingPunct="1">
              <a:spcBef>
                <a:spcPts val="0"/>
              </a:spcBef>
              <a:spcAft>
                <a:spcPts val="0"/>
              </a:spcAft>
              <a:defRPr/>
            </a:pPr>
            <a:r>
              <a:rPr lang="en-US" altLang="zh-CN"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表明，随着问题规模 </a:t>
            </a:r>
            <a:r>
              <a:rPr lang="en-US" altLang="zh-CN"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 </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的增长，算法执行时间</a:t>
            </a:r>
            <a:r>
              <a:rPr lang="en-US" altLang="zh-CN"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T(n)</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的增长率和</a:t>
            </a:r>
            <a:r>
              <a:rPr lang="en-US" altLang="zh-CN"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f(n)</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的增长率相同</a:t>
            </a:r>
            <a:r>
              <a:rPr lang="en-US" altLang="zh-CN"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p>
          <a:p>
            <a:pPr eaLnBrk="1" fontAlgn="auto" hangingPunct="1">
              <a:spcBef>
                <a:spcPts val="0"/>
              </a:spcBef>
              <a:spcAft>
                <a:spcPts val="0"/>
              </a:spcAft>
              <a:defRPr/>
            </a:pPr>
            <a:endParaRPr lang="en-US" altLang="zh-CN" sz="24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eaLnBrk="1" fontAlgn="auto" hangingPunct="1">
              <a:spcBef>
                <a:spcPts val="0"/>
              </a:spcBef>
              <a:spcAft>
                <a:spcPts val="0"/>
              </a:spcAft>
              <a:defRPr/>
            </a:pPr>
            <a:endParaRPr lang="zh-CN" altLang="en-US" sz="2400" b="1" dirty="0">
              <a:solidFill>
                <a:srgbClr val="C0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7" name="Rectangle 4">
            <a:extLst>
              <a:ext uri="{FF2B5EF4-FFF2-40B4-BE49-F238E27FC236}">
                <a16:creationId xmlns:a16="http://schemas.microsoft.com/office/drawing/2014/main" id="{A8948F98-4FA2-42E7-A339-836D7ED5F2E4}"/>
              </a:ext>
            </a:extLst>
          </p:cNvPr>
          <p:cNvSpPr>
            <a:spLocks noChangeArrowheads="1"/>
          </p:cNvSpPr>
          <p:nvPr/>
        </p:nvSpPr>
        <p:spPr bwMode="auto">
          <a:xfrm>
            <a:off x="250825" y="4316413"/>
            <a:ext cx="6215063" cy="520700"/>
          </a:xfrm>
          <a:prstGeom prst="rect">
            <a:avLst/>
          </a:prstGeom>
          <a:noFill/>
          <a:ln w="12700">
            <a:noFill/>
            <a:miter lim="800000"/>
            <a:headEnd/>
            <a:tailEnd/>
          </a:ln>
          <a:effectLst/>
        </p:spPr>
        <p:txBody>
          <a:bodyPr lIns="90623" tIns="44517" rIns="90623" bIns="44517">
            <a:spAutoFit/>
          </a:bodyPr>
          <a:lstStyle/>
          <a:p>
            <a:pPr eaLnBrk="1" fontAlgn="auto" hangingPunct="1">
              <a:spcBef>
                <a:spcPct val="20000"/>
              </a:spcBef>
              <a:spcAft>
                <a:spcPts val="0"/>
              </a:spcAft>
              <a:buClr>
                <a:schemeClr val="tx1"/>
              </a:buClr>
              <a:buSzPct val="100000"/>
              <a:defRPr/>
            </a:pPr>
            <a:r>
              <a:rPr lang="zh-CN" altLang="en-US" sz="28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大</a:t>
            </a:r>
            <a:r>
              <a:rPr lang="el-GR" altLang="zh-CN" sz="24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Ο</a:t>
            </a:r>
            <a:r>
              <a:rPr lang="zh-CN" altLang="en-US" sz="24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记号</a:t>
            </a:r>
            <a:r>
              <a:rPr lang="en-US" altLang="zh-CN" sz="24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8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T(n) = O(f(n))</a:t>
            </a:r>
            <a:endParaRPr lang="zh-CN" altLang="en-US" sz="2800" b="1" dirty="0">
              <a:solidFill>
                <a:srgbClr val="0000CC"/>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84999" name="图片 7">
            <a:extLst>
              <a:ext uri="{FF2B5EF4-FFF2-40B4-BE49-F238E27FC236}">
                <a16:creationId xmlns:a16="http://schemas.microsoft.com/office/drawing/2014/main" id="{0570E228-F200-4A55-A076-0AF04BAA8D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 y="35718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54E04C73-8656-48A3-BA28-7A07AC61A267}"/>
              </a:ext>
            </a:extLst>
          </p:cNvPr>
          <p:cNvSpPr>
            <a:spLocks noChangeArrowheads="1"/>
          </p:cNvSpPr>
          <p:nvPr/>
        </p:nvSpPr>
        <p:spPr bwMode="auto">
          <a:xfrm>
            <a:off x="395288" y="620713"/>
            <a:ext cx="8501062"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pPr>
            <a:r>
              <a:rPr lang="en-US" altLang="zh-CN" sz="2400" b="1">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400" b="1">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若语句很少执行，且与规模无关，则可忽略不计。</a:t>
            </a:r>
          </a:p>
          <a:p>
            <a:pPr eaLnBrk="1" hangingPunct="1">
              <a:lnSpc>
                <a:spcPct val="110000"/>
              </a:lnSpc>
            </a:pPr>
            <a:r>
              <a:rPr lang="en-US" altLang="zh-CN" sz="2400" b="1">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400" b="1">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若所有语句都与规模无关，即使有上千条语句，其执行时间也不过是一个较大的常数，时间复杂度也只是</a:t>
            </a:r>
            <a:r>
              <a:rPr lang="en-US" altLang="zh-CN" sz="2400" b="1">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O(n</a:t>
            </a:r>
            <a:r>
              <a:rPr lang="en-US" altLang="zh-CN" sz="2400" b="1" baseline="30000">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0</a:t>
            </a:r>
            <a:r>
              <a:rPr lang="en-US" altLang="zh-CN" sz="2400" b="1">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)=O(1)</a:t>
            </a:r>
            <a:r>
              <a:rPr lang="zh-CN" altLang="en-US" sz="2400" b="1">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a:t>
            </a:r>
          </a:p>
          <a:p>
            <a:pPr eaLnBrk="1" hangingPunct="1">
              <a:lnSpc>
                <a:spcPct val="110000"/>
              </a:lnSpc>
            </a:pPr>
            <a:r>
              <a:rPr lang="en-US" altLang="zh-CN" sz="2400" b="1">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(3)</a:t>
            </a:r>
            <a:r>
              <a:rPr lang="zh-CN" altLang="en-US" sz="2400" b="1">
                <a:solidFill>
                  <a:srgbClr val="C00000"/>
                </a:solidFill>
                <a:latin typeface="Times New Roman" panose="02020603050405020304" pitchFamily="18" charset="0"/>
                <a:ea typeface="华文仿宋" panose="02010600040101010101" pitchFamily="2" charset="-122"/>
                <a:cs typeface="Times New Roman" panose="02020603050405020304" pitchFamily="18" charset="0"/>
              </a:rPr>
              <a:t>一般可只考虑与程序规模有关的频度最大的语句，如循环语句的循环体，多重循环的内循环等。</a:t>
            </a:r>
          </a:p>
        </p:txBody>
      </p:sp>
      <p:sp>
        <p:nvSpPr>
          <p:cNvPr id="3" name="矩形 2">
            <a:extLst>
              <a:ext uri="{FF2B5EF4-FFF2-40B4-BE49-F238E27FC236}">
                <a16:creationId xmlns:a16="http://schemas.microsoft.com/office/drawing/2014/main" id="{88E17925-E0A1-4756-91B6-30683D07DD96}"/>
              </a:ext>
            </a:extLst>
          </p:cNvPr>
          <p:cNvSpPr/>
          <p:nvPr/>
        </p:nvSpPr>
        <p:spPr>
          <a:xfrm>
            <a:off x="611188" y="3213100"/>
            <a:ext cx="7948612" cy="1077913"/>
          </a:xfrm>
          <a:prstGeom prst="rect">
            <a:avLst/>
          </a:prstGeom>
        </p:spPr>
        <p:txBody>
          <a:bodyPr>
            <a:spAutoFit/>
          </a:bodyPr>
          <a:lstStyle/>
          <a:p>
            <a:pPr marL="285750" indent="-285750" eaLnBrk="1" fontAlgn="auto" hangingPunct="1">
              <a:spcBef>
                <a:spcPts val="0"/>
              </a:spcBef>
              <a:spcAft>
                <a:spcPts val="0"/>
              </a:spcAft>
              <a:buClr>
                <a:srgbClr val="0099CC"/>
              </a:buClr>
              <a:buFont typeface="Wingdings" pitchFamily="2" charset="2"/>
              <a:buChar char="Ø"/>
              <a:defRPr/>
            </a:pPr>
            <a:r>
              <a:rPr lang="zh-CN" altLang="zh-CN" sz="3200" b="1" dirty="0">
                <a:effectLst>
                  <a:outerShdw blurRad="38100" dist="38100" dir="2700000" algn="tl">
                    <a:srgbClr val="000000">
                      <a:alpha val="43137"/>
                    </a:srgbClr>
                  </a:outerShdw>
                </a:effectLst>
                <a:latin typeface="Times New Roman" panose="02020603050405020304" pitchFamily="18" charset="0"/>
                <a:ea typeface="华文仿宋" panose="02010600040101010101" pitchFamily="2" charset="-122"/>
                <a:cs typeface="Times New Roman" panose="02020603050405020304" pitchFamily="18" charset="0"/>
              </a:rPr>
              <a:t>通常用Ο</a:t>
            </a:r>
            <a:r>
              <a:rPr lang="en-US" altLang="zh-CN" sz="3200" b="1" dirty="0">
                <a:effectLst>
                  <a:outerShdw blurRad="38100" dist="38100" dir="2700000" algn="tl">
                    <a:srgbClr val="000000">
                      <a:alpha val="43137"/>
                    </a:srgbClr>
                  </a:outerShdw>
                </a:effectLst>
                <a:latin typeface="Times New Roman" panose="02020603050405020304" pitchFamily="18" charset="0"/>
                <a:ea typeface="华文仿宋" panose="02010600040101010101" pitchFamily="2" charset="-122"/>
                <a:cs typeface="Times New Roman" panose="02020603050405020304" pitchFamily="18" charset="0"/>
              </a:rPr>
              <a:t>(1)</a:t>
            </a:r>
            <a:r>
              <a:rPr lang="zh-CN" altLang="zh-CN" sz="3200" b="1" dirty="0">
                <a:effectLst>
                  <a:outerShdw blurRad="38100" dist="38100" dir="2700000" algn="tl">
                    <a:srgbClr val="000000">
                      <a:alpha val="43137"/>
                    </a:srgbClr>
                  </a:outerShdw>
                </a:effectLst>
                <a:latin typeface="Times New Roman" panose="02020603050405020304" pitchFamily="18" charset="0"/>
                <a:ea typeface="华文仿宋" panose="02010600040101010101" pitchFamily="2" charset="-122"/>
                <a:cs typeface="Times New Roman" panose="02020603050405020304" pitchFamily="18" charset="0"/>
              </a:rPr>
              <a:t>表示常数计算时间。常见的渐进时间复杂度有：</a:t>
            </a:r>
          </a:p>
        </p:txBody>
      </p:sp>
      <p:sp>
        <p:nvSpPr>
          <p:cNvPr id="87044" name="Rectangle 2">
            <a:extLst>
              <a:ext uri="{FF2B5EF4-FFF2-40B4-BE49-F238E27FC236}">
                <a16:creationId xmlns:a16="http://schemas.microsoft.com/office/drawing/2014/main" id="{04FF393A-21D2-4D13-B6C7-6A4C322726AD}"/>
              </a:ext>
            </a:extLst>
          </p:cNvPr>
          <p:cNvSpPr>
            <a:spLocks noChangeArrowheads="1"/>
          </p:cNvSpPr>
          <p:nvPr/>
        </p:nvSpPr>
        <p:spPr bwMode="auto">
          <a:xfrm>
            <a:off x="611188" y="4510088"/>
            <a:ext cx="80883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1"/>
              </a:buClr>
              <a:buSzPct val="110000"/>
              <a:buFont typeface="Geneva" charset="0"/>
              <a:buNone/>
            </a:pP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O(1) &lt;O(log</a:t>
            </a:r>
            <a:r>
              <a:rPr lang="en-US" altLang="zh-CN" sz="2800" b="1" baseline="-2500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800" b="1" i="1">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 &lt; O(</a:t>
            </a:r>
            <a:r>
              <a:rPr lang="en-US" altLang="zh-CN" sz="2800" b="1" i="1">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 &lt; O(</a:t>
            </a:r>
            <a:r>
              <a:rPr lang="en-US" altLang="zh-CN" sz="2800" b="1" i="1">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log</a:t>
            </a:r>
            <a:r>
              <a:rPr lang="en-US" altLang="zh-CN" sz="2800" b="1" baseline="-2500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800" b="1" i="1">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 ) &lt; O(</a:t>
            </a:r>
            <a:r>
              <a:rPr lang="en-US" altLang="zh-CN" sz="2800" b="1" i="1">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800" b="1" baseline="3000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 ) &lt; O(</a:t>
            </a:r>
            <a:r>
              <a:rPr lang="en-US" altLang="zh-CN" sz="2800" b="1" i="1">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800" b="1" baseline="3000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 &lt;O(2</a:t>
            </a:r>
            <a:r>
              <a:rPr lang="en-US" altLang="zh-CN" sz="2800" b="1" i="1" baseline="30000">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 ) &lt; O(3</a:t>
            </a:r>
            <a:r>
              <a:rPr lang="en-US" altLang="zh-CN" sz="2800" b="1" i="1" baseline="30000">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 &lt; O(</a:t>
            </a:r>
            <a:r>
              <a:rPr lang="en-US" altLang="zh-CN" sz="2800" b="1" i="1">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800" b="1">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7DAC4763-CF66-4A21-90B1-E98BCF1FD2E6}"/>
              </a:ext>
            </a:extLst>
          </p:cNvPr>
          <p:cNvGraphicFramePr>
            <a:graphicFrameLocks noChangeAspect="1"/>
          </p:cNvGraphicFramePr>
          <p:nvPr/>
        </p:nvGraphicFramePr>
        <p:xfrm>
          <a:off x="684213" y="115888"/>
          <a:ext cx="7488237" cy="6343650"/>
        </p:xfrm>
        <a:graphic>
          <a:graphicData uri="http://schemas.openxmlformats.org/presentationml/2006/ole">
            <mc:AlternateContent xmlns:mc="http://schemas.openxmlformats.org/markup-compatibility/2006">
              <mc:Choice xmlns:v="urn:schemas-microsoft-com:vml" Requires="v">
                <p:oleObj spid="_x0000_s88094" name="Picture" r:id="rId3" imgW="3924300" imgH="3401060" progId="Word.Picture.8">
                  <p:embed/>
                </p:oleObj>
              </mc:Choice>
              <mc:Fallback>
                <p:oleObj name="Picture" r:id="rId3" imgW="3924300" imgH="3401060" progId="Word.Picture.8">
                  <p:embed/>
                  <p:pic>
                    <p:nvPicPr>
                      <p:cNvPr id="0" name="Object 2"/>
                      <p:cNvPicPr>
                        <a:picLocks noChangeAspect="1" noChangeArrowheads="1"/>
                      </p:cNvPicPr>
                      <p:nvPr/>
                    </p:nvPicPr>
                    <p:blipFill>
                      <a:blip r:embed="rId4">
                        <a:lum contrast="30000"/>
                        <a:grayscl/>
                        <a:biLevel thresh="50000"/>
                        <a:extLst>
                          <a:ext uri="{28A0092B-C50C-407E-A947-70E740481C1C}">
                            <a14:useLocalDpi xmlns:a14="http://schemas.microsoft.com/office/drawing/2010/main" val="0"/>
                          </a:ext>
                        </a:extLst>
                      </a:blip>
                      <a:srcRect/>
                      <a:stretch>
                        <a:fillRect/>
                      </a:stretch>
                    </p:blipFill>
                    <p:spPr bwMode="auto">
                      <a:xfrm>
                        <a:off x="684213" y="115888"/>
                        <a:ext cx="7488237" cy="634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9881D545-AF14-42F2-9F9B-F95EDFCD7B61}"/>
              </a:ext>
            </a:extLst>
          </p:cNvPr>
          <p:cNvSpPr>
            <a:spLocks noChangeArrowheads="1"/>
          </p:cNvSpPr>
          <p:nvPr/>
        </p:nvSpPr>
        <p:spPr bwMode="auto">
          <a:xfrm>
            <a:off x="392113" y="627063"/>
            <a:ext cx="417195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tmp=a;</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a=b;</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b=tmp;</a:t>
            </a:r>
          </a:p>
        </p:txBody>
      </p:sp>
      <p:sp>
        <p:nvSpPr>
          <p:cNvPr id="89091" name="Rectangle 3">
            <a:extLst>
              <a:ext uri="{FF2B5EF4-FFF2-40B4-BE49-F238E27FC236}">
                <a16:creationId xmlns:a16="http://schemas.microsoft.com/office/drawing/2014/main" id="{21893EA5-E1C3-4868-8F8C-DB9C8B75594A}"/>
              </a:ext>
            </a:extLst>
          </p:cNvPr>
          <p:cNvSpPr>
            <a:spLocks noChangeArrowheads="1"/>
          </p:cNvSpPr>
          <p:nvPr/>
        </p:nvSpPr>
        <p:spPr bwMode="auto">
          <a:xfrm>
            <a:off x="4748213" y="644525"/>
            <a:ext cx="4148137"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for(i=1;i&lt;=n;i++)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sum+=i;</a:t>
            </a:r>
          </a:p>
        </p:txBody>
      </p:sp>
      <p:sp>
        <p:nvSpPr>
          <p:cNvPr id="89092" name="Rectangle 4">
            <a:extLst>
              <a:ext uri="{FF2B5EF4-FFF2-40B4-BE49-F238E27FC236}">
                <a16:creationId xmlns:a16="http://schemas.microsoft.com/office/drawing/2014/main" id="{455BD44F-A653-46F7-9DAD-F2037F666BFF}"/>
              </a:ext>
            </a:extLst>
          </p:cNvPr>
          <p:cNvSpPr>
            <a:spLocks noChangeArrowheads="1"/>
          </p:cNvSpPr>
          <p:nvPr/>
        </p:nvSpPr>
        <p:spPr bwMode="auto">
          <a:xfrm>
            <a:off x="392113" y="2660650"/>
            <a:ext cx="4105275"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for(i=1;i&lt;=n;</a:t>
            </a:r>
            <a:r>
              <a:rPr lang="en-US" altLang="zh-CN" sz="2400" b="1">
                <a:solidFill>
                  <a:srgbClr val="C00000"/>
                </a:solidFill>
                <a:latin typeface="Courier New" panose="02070309020205020404" pitchFamily="49" charset="0"/>
                <a:ea typeface="宋体" panose="02010600030101010101" pitchFamily="2" charset="-122"/>
              </a:rPr>
              <a:t>i*=2</a:t>
            </a:r>
            <a:r>
              <a:rPr lang="en-US" altLang="zh-CN" sz="2400" b="1">
                <a:solidFill>
                  <a:srgbClr val="0000FF"/>
                </a:solidFill>
                <a:latin typeface="Courier New" panose="02070309020205020404" pitchFamily="49" charset="0"/>
                <a:ea typeface="宋体" panose="02010600030101010101" pitchFamily="2" charset="-122"/>
              </a:rPr>
              <a:t>)</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sum+=i;</a:t>
            </a:r>
          </a:p>
        </p:txBody>
      </p:sp>
      <p:sp>
        <p:nvSpPr>
          <p:cNvPr id="89093" name="Rectangle 5">
            <a:extLst>
              <a:ext uri="{FF2B5EF4-FFF2-40B4-BE49-F238E27FC236}">
                <a16:creationId xmlns:a16="http://schemas.microsoft.com/office/drawing/2014/main" id="{6DA04381-2458-43DC-A344-86579F717AF4}"/>
              </a:ext>
            </a:extLst>
          </p:cNvPr>
          <p:cNvSpPr>
            <a:spLocks noChangeArrowheads="1"/>
          </p:cNvSpPr>
          <p:nvPr/>
        </p:nvSpPr>
        <p:spPr bwMode="auto">
          <a:xfrm>
            <a:off x="4827588" y="4448175"/>
            <a:ext cx="4064000" cy="1568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for(i=0;i&lt;n;i++)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for(j=0;j&lt;=</a:t>
            </a:r>
            <a:r>
              <a:rPr lang="en-US" altLang="zh-CN" sz="2400" b="1">
                <a:solidFill>
                  <a:srgbClr val="C00000"/>
                </a:solidFill>
                <a:latin typeface="Courier New" panose="02070309020205020404" pitchFamily="49" charset="0"/>
                <a:ea typeface="宋体" panose="02010600030101010101" pitchFamily="2" charset="-122"/>
              </a:rPr>
              <a:t>i</a:t>
            </a:r>
            <a:r>
              <a:rPr lang="en-US" altLang="zh-CN" sz="2400" b="1">
                <a:solidFill>
                  <a:srgbClr val="0000FF"/>
                </a:solidFill>
                <a:latin typeface="Courier New" panose="02070309020205020404" pitchFamily="49" charset="0"/>
                <a:ea typeface="宋体" panose="02010600030101010101" pitchFamily="2" charset="-122"/>
              </a:rPr>
              <a:t>;j++)</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A[i][j]=0;</a:t>
            </a:r>
          </a:p>
        </p:txBody>
      </p:sp>
      <p:sp>
        <p:nvSpPr>
          <p:cNvPr id="79878" name="Rectangle 6">
            <a:extLst>
              <a:ext uri="{FF2B5EF4-FFF2-40B4-BE49-F238E27FC236}">
                <a16:creationId xmlns:a16="http://schemas.microsoft.com/office/drawing/2014/main" id="{C8C19505-8168-4A40-82C7-A29BA23DAD4F}"/>
              </a:ext>
            </a:extLst>
          </p:cNvPr>
          <p:cNvSpPr>
            <a:spLocks noChangeArrowheads="1"/>
          </p:cNvSpPr>
          <p:nvPr/>
        </p:nvSpPr>
        <p:spPr bwMode="auto">
          <a:xfrm>
            <a:off x="1779588" y="1887538"/>
            <a:ext cx="7826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pitchFamily="18" charset="0"/>
                <a:ea typeface="宋体" panose="02010600030101010101" pitchFamily="2" charset="-122"/>
              </a:rPr>
              <a:t>O(1)</a:t>
            </a:r>
          </a:p>
        </p:txBody>
      </p:sp>
      <p:sp>
        <p:nvSpPr>
          <p:cNvPr id="79879" name="Rectangle 7">
            <a:extLst>
              <a:ext uri="{FF2B5EF4-FFF2-40B4-BE49-F238E27FC236}">
                <a16:creationId xmlns:a16="http://schemas.microsoft.com/office/drawing/2014/main" id="{292464AA-AD83-49FC-A972-BC07B7E932E5}"/>
              </a:ext>
            </a:extLst>
          </p:cNvPr>
          <p:cNvSpPr>
            <a:spLocks noChangeArrowheads="1"/>
          </p:cNvSpPr>
          <p:nvPr/>
        </p:nvSpPr>
        <p:spPr bwMode="auto">
          <a:xfrm>
            <a:off x="6530975" y="1816100"/>
            <a:ext cx="800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pitchFamily="18" charset="0"/>
                <a:ea typeface="宋体" panose="02010600030101010101" pitchFamily="2" charset="-122"/>
              </a:rPr>
              <a:t>O(n)</a:t>
            </a:r>
          </a:p>
        </p:txBody>
      </p:sp>
      <p:sp>
        <p:nvSpPr>
          <p:cNvPr id="79880" name="Rectangle 8">
            <a:extLst>
              <a:ext uri="{FF2B5EF4-FFF2-40B4-BE49-F238E27FC236}">
                <a16:creationId xmlns:a16="http://schemas.microsoft.com/office/drawing/2014/main" id="{8DF9E5D8-9F20-421D-9743-75FE5393A9FB}"/>
              </a:ext>
            </a:extLst>
          </p:cNvPr>
          <p:cNvSpPr>
            <a:spLocks noChangeArrowheads="1"/>
          </p:cNvSpPr>
          <p:nvPr/>
        </p:nvSpPr>
        <p:spPr bwMode="auto">
          <a:xfrm>
            <a:off x="1924050" y="3975100"/>
            <a:ext cx="1295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pitchFamily="18" charset="0"/>
                <a:ea typeface="宋体" panose="02010600030101010101" pitchFamily="2" charset="-122"/>
              </a:rPr>
              <a:t>O(log</a:t>
            </a:r>
            <a:r>
              <a:rPr lang="en-US" altLang="zh-CN" sz="2400" b="1" baseline="-25000">
                <a:latin typeface="Times New Roman" panose="02020603050405020304" pitchFamily="18" charset="0"/>
                <a:ea typeface="宋体" panose="02010600030101010101" pitchFamily="2" charset="-122"/>
              </a:rPr>
              <a:t>2</a:t>
            </a:r>
            <a:r>
              <a:rPr lang="en-US" altLang="zh-CN" sz="2400" b="1">
                <a:latin typeface="Times New Roman" panose="02020603050405020304" pitchFamily="18" charset="0"/>
                <a:ea typeface="宋体" panose="02010600030101010101" pitchFamily="2" charset="-122"/>
              </a:rPr>
              <a:t>n)</a:t>
            </a:r>
          </a:p>
        </p:txBody>
      </p:sp>
      <p:sp>
        <p:nvSpPr>
          <p:cNvPr id="79881" name="Rectangle 9">
            <a:extLst>
              <a:ext uri="{FF2B5EF4-FFF2-40B4-BE49-F238E27FC236}">
                <a16:creationId xmlns:a16="http://schemas.microsoft.com/office/drawing/2014/main" id="{24E76E8E-E4D5-407A-992B-3A4F83F6EEA7}"/>
              </a:ext>
            </a:extLst>
          </p:cNvPr>
          <p:cNvSpPr>
            <a:spLocks noChangeArrowheads="1"/>
          </p:cNvSpPr>
          <p:nvPr/>
        </p:nvSpPr>
        <p:spPr bwMode="auto">
          <a:xfrm>
            <a:off x="6692900" y="6057900"/>
            <a:ext cx="903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pitchFamily="18" charset="0"/>
                <a:ea typeface="宋体" panose="02010600030101010101" pitchFamily="2" charset="-122"/>
              </a:rPr>
              <a:t>O(n</a:t>
            </a:r>
            <a:r>
              <a:rPr lang="en-US" altLang="zh-CN" sz="2400" b="1" baseline="30000">
                <a:latin typeface="Times New Roman" panose="02020603050405020304" pitchFamily="18" charset="0"/>
                <a:ea typeface="宋体" panose="02010600030101010101" pitchFamily="2" charset="-122"/>
              </a:rPr>
              <a:t>2</a:t>
            </a:r>
            <a:r>
              <a:rPr lang="en-US" altLang="zh-CN" sz="2400" b="1">
                <a:latin typeface="Times New Roman" panose="02020603050405020304" pitchFamily="18" charset="0"/>
                <a:ea typeface="宋体" panose="02010600030101010101" pitchFamily="2" charset="-122"/>
              </a:rPr>
              <a:t>)</a:t>
            </a:r>
          </a:p>
        </p:txBody>
      </p:sp>
      <p:sp>
        <p:nvSpPr>
          <p:cNvPr id="89098" name="Rectangle 10">
            <a:extLst>
              <a:ext uri="{FF2B5EF4-FFF2-40B4-BE49-F238E27FC236}">
                <a16:creationId xmlns:a16="http://schemas.microsoft.com/office/drawing/2014/main" id="{06CCB3A9-BD02-40A0-8B63-49023EF7B797}"/>
              </a:ext>
            </a:extLst>
          </p:cNvPr>
          <p:cNvSpPr>
            <a:spLocks noChangeArrowheads="1"/>
          </p:cNvSpPr>
          <p:nvPr/>
        </p:nvSpPr>
        <p:spPr bwMode="auto">
          <a:xfrm>
            <a:off x="4713288" y="2640013"/>
            <a:ext cx="417830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for(i=1;</a:t>
            </a:r>
            <a:r>
              <a:rPr lang="en-US" altLang="zh-CN" sz="2400" b="1">
                <a:solidFill>
                  <a:srgbClr val="C00000"/>
                </a:solidFill>
                <a:latin typeface="Courier New" panose="02070309020205020404" pitchFamily="49" charset="0"/>
                <a:ea typeface="宋体" panose="02010600030101010101" pitchFamily="2" charset="-122"/>
              </a:rPr>
              <a:t>i*i</a:t>
            </a:r>
            <a:r>
              <a:rPr lang="en-US" altLang="zh-CN" sz="2400" b="1">
                <a:solidFill>
                  <a:srgbClr val="0000FF"/>
                </a:solidFill>
                <a:latin typeface="Courier New" panose="02070309020205020404" pitchFamily="49" charset="0"/>
                <a:ea typeface="宋体" panose="02010600030101010101" pitchFamily="2" charset="-122"/>
              </a:rPr>
              <a:t>&lt;=n;i++)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sum+=i;</a:t>
            </a:r>
          </a:p>
        </p:txBody>
      </p:sp>
      <p:sp>
        <p:nvSpPr>
          <p:cNvPr id="79883" name="Rectangle 11">
            <a:extLst>
              <a:ext uri="{FF2B5EF4-FFF2-40B4-BE49-F238E27FC236}">
                <a16:creationId xmlns:a16="http://schemas.microsoft.com/office/drawing/2014/main" id="{EA6AF729-32F4-407A-8707-5987B2BC8654}"/>
              </a:ext>
            </a:extLst>
          </p:cNvPr>
          <p:cNvSpPr>
            <a:spLocks noChangeArrowheads="1"/>
          </p:cNvSpPr>
          <p:nvPr/>
        </p:nvSpPr>
        <p:spPr bwMode="auto">
          <a:xfrm>
            <a:off x="6459538" y="3975100"/>
            <a:ext cx="10636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pitchFamily="18" charset="0"/>
                <a:ea typeface="宋体" panose="02010600030101010101" pitchFamily="2" charset="-122"/>
              </a:rPr>
              <a:t>O(n</a:t>
            </a:r>
            <a:r>
              <a:rPr lang="en-US" altLang="zh-CN" sz="2400" b="1" baseline="30000">
                <a:latin typeface="Times New Roman" panose="02020603050405020304" pitchFamily="18" charset="0"/>
                <a:ea typeface="宋体" panose="02010600030101010101" pitchFamily="2" charset="-122"/>
              </a:rPr>
              <a:t>1/2</a:t>
            </a:r>
            <a:r>
              <a:rPr lang="en-US" altLang="zh-CN" sz="2400" b="1">
                <a:latin typeface="Times New Roman" panose="02020603050405020304" pitchFamily="18" charset="0"/>
                <a:ea typeface="宋体" panose="02010600030101010101" pitchFamily="2" charset="-122"/>
              </a:rPr>
              <a:t>)</a:t>
            </a:r>
          </a:p>
        </p:txBody>
      </p:sp>
      <p:sp>
        <p:nvSpPr>
          <p:cNvPr id="89100" name="Rectangle 12">
            <a:extLst>
              <a:ext uri="{FF2B5EF4-FFF2-40B4-BE49-F238E27FC236}">
                <a16:creationId xmlns:a16="http://schemas.microsoft.com/office/drawing/2014/main" id="{2927E718-0034-4DDC-8691-6C644608F954}"/>
              </a:ext>
            </a:extLst>
          </p:cNvPr>
          <p:cNvSpPr>
            <a:spLocks noChangeArrowheads="1"/>
          </p:cNvSpPr>
          <p:nvPr/>
        </p:nvSpPr>
        <p:spPr bwMode="auto">
          <a:xfrm>
            <a:off x="433388" y="4446588"/>
            <a:ext cx="4176712" cy="1568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for(i=0;i&lt;n;i++)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for(j=0;j&lt;n;j++)</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A[i][j]=0;</a:t>
            </a:r>
          </a:p>
        </p:txBody>
      </p:sp>
      <p:sp>
        <p:nvSpPr>
          <p:cNvPr id="79885" name="Rectangle 13">
            <a:extLst>
              <a:ext uri="{FF2B5EF4-FFF2-40B4-BE49-F238E27FC236}">
                <a16:creationId xmlns:a16="http://schemas.microsoft.com/office/drawing/2014/main" id="{A6A4C0DE-BE3E-41DE-AAE5-A3399AADADFD}"/>
              </a:ext>
            </a:extLst>
          </p:cNvPr>
          <p:cNvSpPr>
            <a:spLocks noChangeArrowheads="1"/>
          </p:cNvSpPr>
          <p:nvPr/>
        </p:nvSpPr>
        <p:spPr bwMode="auto">
          <a:xfrm>
            <a:off x="2390775" y="6021388"/>
            <a:ext cx="9032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pitchFamily="18" charset="0"/>
                <a:ea typeface="宋体" panose="02010600030101010101" pitchFamily="2" charset="-122"/>
              </a:rPr>
              <a:t>O(n</a:t>
            </a:r>
            <a:r>
              <a:rPr lang="en-US" altLang="zh-CN" sz="2400" b="1" baseline="30000">
                <a:latin typeface="Times New Roman" panose="02020603050405020304" pitchFamily="18" charset="0"/>
                <a:ea typeface="宋体" panose="02010600030101010101" pitchFamily="2" charset="-122"/>
              </a:rPr>
              <a:t>2</a:t>
            </a:r>
            <a:r>
              <a:rPr lang="en-US" altLang="zh-CN" sz="2400" b="1">
                <a:latin typeface="Times New Roman" panose="02020603050405020304" pitchFamily="18" charset="0"/>
                <a:ea typeface="宋体" panose="02010600030101010101" pitchFamily="2" charset="-122"/>
              </a:rPr>
              <a:t>)</a:t>
            </a:r>
          </a:p>
        </p:txBody>
      </p:sp>
      <p:sp>
        <p:nvSpPr>
          <p:cNvPr id="89102" name="Rectangle 6">
            <a:extLst>
              <a:ext uri="{FF2B5EF4-FFF2-40B4-BE49-F238E27FC236}">
                <a16:creationId xmlns:a16="http://schemas.microsoft.com/office/drawing/2014/main" id="{62515DB8-DB6C-4B45-922E-FED5A0B51CE0}"/>
              </a:ext>
            </a:extLst>
          </p:cNvPr>
          <p:cNvSpPr>
            <a:spLocks noChangeArrowheads="1"/>
          </p:cNvSpPr>
          <p:nvPr/>
        </p:nvSpPr>
        <p:spPr bwMode="auto">
          <a:xfrm>
            <a:off x="466725" y="227013"/>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1</a:t>
            </a:r>
            <a:r>
              <a:rPr lang="zh-CN" altLang="en-US" b="1">
                <a:latin typeface="Arial" panose="020B0604020202020204" pitchFamily="34" charset="0"/>
              </a:rPr>
              <a:t>：</a:t>
            </a:r>
            <a:endParaRPr lang="en-US" altLang="zh-CN" b="1">
              <a:latin typeface="Arial" panose="020B0604020202020204" pitchFamily="34" charset="0"/>
            </a:endParaRPr>
          </a:p>
        </p:txBody>
      </p:sp>
      <p:sp>
        <p:nvSpPr>
          <p:cNvPr id="89103" name="矩形 14">
            <a:extLst>
              <a:ext uri="{FF2B5EF4-FFF2-40B4-BE49-F238E27FC236}">
                <a16:creationId xmlns:a16="http://schemas.microsoft.com/office/drawing/2014/main" id="{DB2E7558-A30D-4D03-932F-47E5C589904F}"/>
              </a:ext>
            </a:extLst>
          </p:cNvPr>
          <p:cNvSpPr>
            <a:spLocks noChangeArrowheads="1"/>
          </p:cNvSpPr>
          <p:nvPr/>
        </p:nvSpPr>
        <p:spPr bwMode="auto">
          <a:xfrm>
            <a:off x="4795838" y="234950"/>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2</a:t>
            </a:r>
            <a:r>
              <a:rPr lang="zh-CN" altLang="en-US" b="1">
                <a:latin typeface="Arial" panose="020B0604020202020204" pitchFamily="34" charset="0"/>
              </a:rPr>
              <a:t>：</a:t>
            </a:r>
          </a:p>
        </p:txBody>
      </p:sp>
      <p:sp>
        <p:nvSpPr>
          <p:cNvPr id="89104" name="矩形 15">
            <a:extLst>
              <a:ext uri="{FF2B5EF4-FFF2-40B4-BE49-F238E27FC236}">
                <a16:creationId xmlns:a16="http://schemas.microsoft.com/office/drawing/2014/main" id="{698B88EF-7769-4593-8DFF-42C8628CBCF6}"/>
              </a:ext>
            </a:extLst>
          </p:cNvPr>
          <p:cNvSpPr>
            <a:spLocks noChangeArrowheads="1"/>
          </p:cNvSpPr>
          <p:nvPr/>
        </p:nvSpPr>
        <p:spPr bwMode="auto">
          <a:xfrm>
            <a:off x="431800" y="2182813"/>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3</a:t>
            </a:r>
            <a:r>
              <a:rPr lang="zh-CN" altLang="en-US" b="1">
                <a:latin typeface="Arial" panose="020B0604020202020204" pitchFamily="34" charset="0"/>
              </a:rPr>
              <a:t>：</a:t>
            </a:r>
            <a:endParaRPr lang="zh-CN" altLang="en-US">
              <a:latin typeface="Arial" panose="020B0604020202020204" pitchFamily="34" charset="0"/>
            </a:endParaRPr>
          </a:p>
        </p:txBody>
      </p:sp>
      <p:sp>
        <p:nvSpPr>
          <p:cNvPr id="89105" name="矩形 16">
            <a:extLst>
              <a:ext uri="{FF2B5EF4-FFF2-40B4-BE49-F238E27FC236}">
                <a16:creationId xmlns:a16="http://schemas.microsoft.com/office/drawing/2014/main" id="{1F43AEB2-3004-4EDA-9B94-F500006B2AF3}"/>
              </a:ext>
            </a:extLst>
          </p:cNvPr>
          <p:cNvSpPr>
            <a:spLocks noChangeArrowheads="1"/>
          </p:cNvSpPr>
          <p:nvPr/>
        </p:nvSpPr>
        <p:spPr bwMode="auto">
          <a:xfrm>
            <a:off x="4800600" y="2119313"/>
            <a:ext cx="839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4</a:t>
            </a:r>
            <a:r>
              <a:rPr lang="zh-CN" altLang="en-US" b="1">
                <a:latin typeface="Arial" panose="020B0604020202020204" pitchFamily="34" charset="0"/>
              </a:rPr>
              <a:t>：</a:t>
            </a:r>
            <a:endParaRPr lang="zh-CN" altLang="en-US">
              <a:latin typeface="Arial" panose="020B0604020202020204" pitchFamily="34" charset="0"/>
            </a:endParaRPr>
          </a:p>
        </p:txBody>
      </p:sp>
      <p:sp>
        <p:nvSpPr>
          <p:cNvPr id="89106" name="矩形 17">
            <a:extLst>
              <a:ext uri="{FF2B5EF4-FFF2-40B4-BE49-F238E27FC236}">
                <a16:creationId xmlns:a16="http://schemas.microsoft.com/office/drawing/2014/main" id="{60CD46C4-E707-4E83-914A-FEB0CB309936}"/>
              </a:ext>
            </a:extLst>
          </p:cNvPr>
          <p:cNvSpPr>
            <a:spLocks noChangeArrowheads="1"/>
          </p:cNvSpPr>
          <p:nvPr/>
        </p:nvSpPr>
        <p:spPr bwMode="auto">
          <a:xfrm>
            <a:off x="431800" y="4021138"/>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5</a:t>
            </a:r>
            <a:r>
              <a:rPr lang="zh-CN" altLang="en-US" b="1">
                <a:latin typeface="Arial" panose="020B0604020202020204" pitchFamily="34" charset="0"/>
              </a:rPr>
              <a:t>：</a:t>
            </a:r>
            <a:endParaRPr lang="zh-CN" altLang="en-US">
              <a:latin typeface="Arial" panose="020B0604020202020204" pitchFamily="34" charset="0"/>
            </a:endParaRPr>
          </a:p>
        </p:txBody>
      </p:sp>
      <p:sp>
        <p:nvSpPr>
          <p:cNvPr id="89107" name="矩形 18">
            <a:extLst>
              <a:ext uri="{FF2B5EF4-FFF2-40B4-BE49-F238E27FC236}">
                <a16:creationId xmlns:a16="http://schemas.microsoft.com/office/drawing/2014/main" id="{19804017-21D0-4679-A65F-1974FFF40D4E}"/>
              </a:ext>
            </a:extLst>
          </p:cNvPr>
          <p:cNvSpPr>
            <a:spLocks noChangeArrowheads="1"/>
          </p:cNvSpPr>
          <p:nvPr/>
        </p:nvSpPr>
        <p:spPr bwMode="auto">
          <a:xfrm>
            <a:off x="4827588" y="4017963"/>
            <a:ext cx="83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6</a:t>
            </a:r>
            <a:r>
              <a:rPr lang="zh-CN" altLang="en-US" b="1">
                <a:latin typeface="Arial" panose="020B0604020202020204" pitchFamily="34" charset="0"/>
              </a:rPr>
              <a:t>：</a:t>
            </a:r>
            <a:endParaRPr lang="zh-CN" altLang="en-US">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fade">
                                      <p:cBhvr>
                                        <p:cTn id="7" dur="1000"/>
                                        <p:tgtEl>
                                          <p:spTgt spid="79878"/>
                                        </p:tgtEl>
                                      </p:cBhvr>
                                    </p:animEffect>
                                    <p:anim calcmode="lin" valueType="num">
                                      <p:cBhvr>
                                        <p:cTn id="8" dur="1000" fill="hold"/>
                                        <p:tgtEl>
                                          <p:spTgt spid="79878"/>
                                        </p:tgtEl>
                                        <p:attrNameLst>
                                          <p:attrName>ppt_x</p:attrName>
                                        </p:attrNameLst>
                                      </p:cBhvr>
                                      <p:tavLst>
                                        <p:tav tm="0">
                                          <p:val>
                                            <p:strVal val="#ppt_x"/>
                                          </p:val>
                                        </p:tav>
                                        <p:tav tm="100000">
                                          <p:val>
                                            <p:strVal val="#ppt_x"/>
                                          </p:val>
                                        </p:tav>
                                      </p:tavLst>
                                    </p:anim>
                                    <p:anim calcmode="lin" valueType="num">
                                      <p:cBhvr>
                                        <p:cTn id="9" dur="1000" fill="hold"/>
                                        <p:tgtEl>
                                          <p:spTgt spid="798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9879"/>
                                        </p:tgtEl>
                                        <p:attrNameLst>
                                          <p:attrName>style.visibility</p:attrName>
                                        </p:attrNameLst>
                                      </p:cBhvr>
                                      <p:to>
                                        <p:strVal val="visible"/>
                                      </p:to>
                                    </p:set>
                                    <p:animEffect transition="in" filter="fade">
                                      <p:cBhvr>
                                        <p:cTn id="12" dur="1000"/>
                                        <p:tgtEl>
                                          <p:spTgt spid="79879"/>
                                        </p:tgtEl>
                                      </p:cBhvr>
                                    </p:animEffect>
                                    <p:anim calcmode="lin" valueType="num">
                                      <p:cBhvr>
                                        <p:cTn id="13" dur="1000" fill="hold"/>
                                        <p:tgtEl>
                                          <p:spTgt spid="79879"/>
                                        </p:tgtEl>
                                        <p:attrNameLst>
                                          <p:attrName>ppt_x</p:attrName>
                                        </p:attrNameLst>
                                      </p:cBhvr>
                                      <p:tavLst>
                                        <p:tav tm="0">
                                          <p:val>
                                            <p:strVal val="#ppt_x"/>
                                          </p:val>
                                        </p:tav>
                                        <p:tav tm="100000">
                                          <p:val>
                                            <p:strVal val="#ppt_x"/>
                                          </p:val>
                                        </p:tav>
                                      </p:tavLst>
                                    </p:anim>
                                    <p:anim calcmode="lin" valueType="num">
                                      <p:cBhvr>
                                        <p:cTn id="14" dur="1000" fill="hold"/>
                                        <p:tgtEl>
                                          <p:spTgt spid="7987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9880"/>
                                        </p:tgtEl>
                                        <p:attrNameLst>
                                          <p:attrName>style.visibility</p:attrName>
                                        </p:attrNameLst>
                                      </p:cBhvr>
                                      <p:to>
                                        <p:strVal val="visible"/>
                                      </p:to>
                                    </p:set>
                                    <p:animEffect transition="in" filter="fade">
                                      <p:cBhvr>
                                        <p:cTn id="17" dur="1000"/>
                                        <p:tgtEl>
                                          <p:spTgt spid="79880"/>
                                        </p:tgtEl>
                                      </p:cBhvr>
                                    </p:animEffect>
                                    <p:anim calcmode="lin" valueType="num">
                                      <p:cBhvr>
                                        <p:cTn id="18" dur="1000" fill="hold"/>
                                        <p:tgtEl>
                                          <p:spTgt spid="79880"/>
                                        </p:tgtEl>
                                        <p:attrNameLst>
                                          <p:attrName>ppt_x</p:attrName>
                                        </p:attrNameLst>
                                      </p:cBhvr>
                                      <p:tavLst>
                                        <p:tav tm="0">
                                          <p:val>
                                            <p:strVal val="#ppt_x"/>
                                          </p:val>
                                        </p:tav>
                                        <p:tav tm="100000">
                                          <p:val>
                                            <p:strVal val="#ppt_x"/>
                                          </p:val>
                                        </p:tav>
                                      </p:tavLst>
                                    </p:anim>
                                    <p:anim calcmode="lin" valueType="num">
                                      <p:cBhvr>
                                        <p:cTn id="19" dur="1000" fill="hold"/>
                                        <p:tgtEl>
                                          <p:spTgt spid="7988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9883"/>
                                        </p:tgtEl>
                                        <p:attrNameLst>
                                          <p:attrName>style.visibility</p:attrName>
                                        </p:attrNameLst>
                                      </p:cBhvr>
                                      <p:to>
                                        <p:strVal val="visible"/>
                                      </p:to>
                                    </p:set>
                                    <p:animEffect transition="in" filter="fade">
                                      <p:cBhvr>
                                        <p:cTn id="22" dur="1000"/>
                                        <p:tgtEl>
                                          <p:spTgt spid="79883"/>
                                        </p:tgtEl>
                                      </p:cBhvr>
                                    </p:animEffect>
                                    <p:anim calcmode="lin" valueType="num">
                                      <p:cBhvr>
                                        <p:cTn id="23" dur="1000" fill="hold"/>
                                        <p:tgtEl>
                                          <p:spTgt spid="79883"/>
                                        </p:tgtEl>
                                        <p:attrNameLst>
                                          <p:attrName>ppt_x</p:attrName>
                                        </p:attrNameLst>
                                      </p:cBhvr>
                                      <p:tavLst>
                                        <p:tav tm="0">
                                          <p:val>
                                            <p:strVal val="#ppt_x"/>
                                          </p:val>
                                        </p:tav>
                                        <p:tav tm="100000">
                                          <p:val>
                                            <p:strVal val="#ppt_x"/>
                                          </p:val>
                                        </p:tav>
                                      </p:tavLst>
                                    </p:anim>
                                    <p:anim calcmode="lin" valueType="num">
                                      <p:cBhvr>
                                        <p:cTn id="24" dur="1000" fill="hold"/>
                                        <p:tgtEl>
                                          <p:spTgt spid="7988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9885"/>
                                        </p:tgtEl>
                                        <p:attrNameLst>
                                          <p:attrName>style.visibility</p:attrName>
                                        </p:attrNameLst>
                                      </p:cBhvr>
                                      <p:to>
                                        <p:strVal val="visible"/>
                                      </p:to>
                                    </p:set>
                                    <p:animEffect transition="in" filter="fade">
                                      <p:cBhvr>
                                        <p:cTn id="27" dur="1000"/>
                                        <p:tgtEl>
                                          <p:spTgt spid="79885"/>
                                        </p:tgtEl>
                                      </p:cBhvr>
                                    </p:animEffect>
                                    <p:anim calcmode="lin" valueType="num">
                                      <p:cBhvr>
                                        <p:cTn id="28" dur="1000" fill="hold"/>
                                        <p:tgtEl>
                                          <p:spTgt spid="79885"/>
                                        </p:tgtEl>
                                        <p:attrNameLst>
                                          <p:attrName>ppt_x</p:attrName>
                                        </p:attrNameLst>
                                      </p:cBhvr>
                                      <p:tavLst>
                                        <p:tav tm="0">
                                          <p:val>
                                            <p:strVal val="#ppt_x"/>
                                          </p:val>
                                        </p:tav>
                                        <p:tav tm="100000">
                                          <p:val>
                                            <p:strVal val="#ppt_x"/>
                                          </p:val>
                                        </p:tav>
                                      </p:tavLst>
                                    </p:anim>
                                    <p:anim calcmode="lin" valueType="num">
                                      <p:cBhvr>
                                        <p:cTn id="29" dur="1000" fill="hold"/>
                                        <p:tgtEl>
                                          <p:spTgt spid="7988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9881"/>
                                        </p:tgtEl>
                                        <p:attrNameLst>
                                          <p:attrName>style.visibility</p:attrName>
                                        </p:attrNameLst>
                                      </p:cBhvr>
                                      <p:to>
                                        <p:strVal val="visible"/>
                                      </p:to>
                                    </p:set>
                                    <p:animEffect transition="in" filter="fade">
                                      <p:cBhvr>
                                        <p:cTn id="32" dur="1000"/>
                                        <p:tgtEl>
                                          <p:spTgt spid="79881"/>
                                        </p:tgtEl>
                                      </p:cBhvr>
                                    </p:animEffect>
                                    <p:anim calcmode="lin" valueType="num">
                                      <p:cBhvr>
                                        <p:cTn id="33" dur="1000" fill="hold"/>
                                        <p:tgtEl>
                                          <p:spTgt spid="79881"/>
                                        </p:tgtEl>
                                        <p:attrNameLst>
                                          <p:attrName>ppt_x</p:attrName>
                                        </p:attrNameLst>
                                      </p:cBhvr>
                                      <p:tavLst>
                                        <p:tav tm="0">
                                          <p:val>
                                            <p:strVal val="#ppt_x"/>
                                          </p:val>
                                        </p:tav>
                                        <p:tav tm="100000">
                                          <p:val>
                                            <p:strVal val="#ppt_x"/>
                                          </p:val>
                                        </p:tav>
                                      </p:tavLst>
                                    </p:anim>
                                    <p:anim calcmode="lin" valueType="num">
                                      <p:cBhvr>
                                        <p:cTn id="34" dur="1000" fill="hold"/>
                                        <p:tgtEl>
                                          <p:spTgt spid="798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 grpId="0"/>
      <p:bldP spid="79879" grpId="0"/>
      <p:bldP spid="79880" grpId="0"/>
      <p:bldP spid="79881" grpId="0"/>
      <p:bldP spid="79883" grpId="0"/>
      <p:bldP spid="7988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a:extLst>
              <a:ext uri="{FF2B5EF4-FFF2-40B4-BE49-F238E27FC236}">
                <a16:creationId xmlns:a16="http://schemas.microsoft.com/office/drawing/2014/main" id="{F5827736-2C42-4B51-B282-1A49FAD978CC}"/>
              </a:ext>
            </a:extLst>
          </p:cNvPr>
          <p:cNvSpPr>
            <a:spLocks noChangeArrowheads="1"/>
          </p:cNvSpPr>
          <p:nvPr/>
        </p:nvSpPr>
        <p:spPr bwMode="auto">
          <a:xfrm>
            <a:off x="642938" y="1143000"/>
            <a:ext cx="7924800" cy="5500688"/>
          </a:xfrm>
          <a:prstGeom prst="rect">
            <a:avLst/>
          </a:prstGeom>
          <a:noFill/>
          <a:ln w="9525">
            <a:noFill/>
            <a:miter lim="800000"/>
            <a:headEnd/>
            <a:tailEnd/>
          </a:ln>
          <a:effectLst/>
        </p:spPr>
        <p:txBody>
          <a:bodyPr lIns="113731" tIns="56866" rIns="113731" bIns="56866"/>
          <a:lstStyle/>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加法规则   </a:t>
            </a:r>
            <a:r>
              <a:rPr lang="zh-CN" altLang="en-US" sz="3300" b="1" u="sng"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针对并列程序段</a:t>
            </a:r>
            <a:r>
              <a:rPr lang="zh-CN" altLang="en-US" sz="2800" b="1" dirty="0">
                <a:latin typeface="Times New Roman" panose="02020603050405020304" pitchFamily="18" charset="0"/>
                <a:cs typeface="Times New Roman" panose="02020603050405020304" pitchFamily="18" charset="0"/>
              </a:rPr>
              <a:t> </a:t>
            </a:r>
            <a:endParaRPr lang="zh-CN" altLang="en-US" sz="1400" b="1" dirty="0">
              <a:latin typeface="Times New Roman" panose="02020603050405020304" pitchFamily="18" charset="0"/>
              <a:cs typeface="Times New Roman" panose="02020603050405020304" pitchFamily="18" charset="0"/>
            </a:endParaRPr>
          </a:p>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2800" b="1" dirty="0">
                <a:latin typeface="Times New Roman" panose="02020603050405020304" pitchFamily="18" charset="0"/>
                <a:cs typeface="Times New Roman" panose="02020603050405020304" pitchFamily="18" charset="0"/>
              </a:rPr>
              <a:t>    </a:t>
            </a:r>
            <a:r>
              <a:rPr lang="en-US" altLang="zh-CN" sz="3300" b="1" dirty="0">
                <a:solidFill>
                  <a:srgbClr val="CC0000"/>
                </a:solidFill>
                <a:latin typeface="Times New Roman" panose="02020603050405020304" pitchFamily="18" charset="0"/>
                <a:cs typeface="Times New Roman" panose="02020603050405020304" pitchFamily="18" charset="0"/>
              </a:rPr>
              <a:t>T(</a:t>
            </a:r>
            <a:r>
              <a:rPr lang="en-US" altLang="zh-CN" sz="3300" b="1" i="1" dirty="0">
                <a:solidFill>
                  <a:srgbClr val="CC0000"/>
                </a:solidFill>
                <a:latin typeface="Times New Roman" panose="02020603050405020304" pitchFamily="18" charset="0"/>
                <a:cs typeface="Times New Roman" panose="02020603050405020304" pitchFamily="18" charset="0"/>
              </a:rPr>
              <a:t>n</a:t>
            </a:r>
            <a:r>
              <a:rPr lang="en-US" altLang="zh-CN" sz="3300" b="1" dirty="0">
                <a:solidFill>
                  <a:srgbClr val="CC0000"/>
                </a:solidFill>
                <a:latin typeface="Times New Roman" panose="02020603050405020304" pitchFamily="18" charset="0"/>
                <a:cs typeface="Times New Roman" panose="02020603050405020304" pitchFamily="18" charset="0"/>
              </a:rPr>
              <a:t>, </a:t>
            </a:r>
            <a:r>
              <a:rPr lang="en-US" altLang="zh-CN" sz="3300" b="1" i="1" dirty="0">
                <a:solidFill>
                  <a:srgbClr val="CC0000"/>
                </a:solidFill>
                <a:latin typeface="Times New Roman" panose="02020603050405020304" pitchFamily="18" charset="0"/>
                <a:cs typeface="Times New Roman" panose="02020603050405020304" pitchFamily="18" charset="0"/>
              </a:rPr>
              <a:t>m</a:t>
            </a:r>
            <a:r>
              <a:rPr lang="en-US" altLang="zh-CN" sz="3300" b="1" dirty="0">
                <a:solidFill>
                  <a:srgbClr val="CC0000"/>
                </a:solidFill>
                <a:latin typeface="Times New Roman" panose="02020603050405020304" pitchFamily="18" charset="0"/>
                <a:cs typeface="Times New Roman" panose="02020603050405020304" pitchFamily="18" charset="0"/>
              </a:rPr>
              <a:t>)  = T1 (</a:t>
            </a:r>
            <a:r>
              <a:rPr lang="en-US" altLang="zh-CN" sz="3300" b="1" i="1" dirty="0">
                <a:solidFill>
                  <a:srgbClr val="CC0000"/>
                </a:solidFill>
                <a:latin typeface="Times New Roman" panose="02020603050405020304" pitchFamily="18" charset="0"/>
                <a:cs typeface="Times New Roman" panose="02020603050405020304" pitchFamily="18" charset="0"/>
              </a:rPr>
              <a:t>n</a:t>
            </a:r>
            <a:r>
              <a:rPr lang="en-US" altLang="zh-CN" sz="3300" b="1" dirty="0">
                <a:solidFill>
                  <a:srgbClr val="CC0000"/>
                </a:solidFill>
                <a:latin typeface="Times New Roman" panose="02020603050405020304" pitchFamily="18" charset="0"/>
                <a:cs typeface="Times New Roman" panose="02020603050405020304" pitchFamily="18" charset="0"/>
              </a:rPr>
              <a:t>) + T2 (</a:t>
            </a:r>
            <a:r>
              <a:rPr lang="en-US" altLang="zh-CN" sz="3300" b="1" i="1" dirty="0">
                <a:solidFill>
                  <a:srgbClr val="CC0000"/>
                </a:solidFill>
                <a:latin typeface="Times New Roman" panose="02020603050405020304" pitchFamily="18" charset="0"/>
                <a:cs typeface="Times New Roman" panose="02020603050405020304" pitchFamily="18" charset="0"/>
              </a:rPr>
              <a:t>m</a:t>
            </a:r>
            <a:r>
              <a:rPr lang="en-US" altLang="zh-CN" sz="3300" b="1" dirty="0">
                <a:solidFill>
                  <a:srgbClr val="CC0000"/>
                </a:solidFill>
                <a:latin typeface="Times New Roman" panose="02020603050405020304" pitchFamily="18" charset="0"/>
                <a:cs typeface="Times New Roman" panose="02020603050405020304" pitchFamily="18" charset="0"/>
              </a:rPr>
              <a:t>)	</a:t>
            </a:r>
          </a:p>
          <a:p>
            <a:pPr marL="342900" indent="-342900" defTabSz="915988" eaLnBrk="1" fontAlgn="auto" hangingPunct="1">
              <a:spcBef>
                <a:spcPct val="20000"/>
              </a:spcBef>
              <a:spcAft>
                <a:spcPts val="0"/>
              </a:spcAft>
              <a:buClr>
                <a:schemeClr val="tx1"/>
              </a:buClr>
              <a:buSzPct val="110000"/>
              <a:buFont typeface="Geneva" charset="0"/>
              <a:buNone/>
              <a:defRPr/>
            </a:pPr>
            <a:r>
              <a:rPr lang="en-US" altLang="zh-CN" sz="3300" b="1" dirty="0">
                <a:solidFill>
                  <a:srgbClr val="CC0000"/>
                </a:solidFill>
                <a:latin typeface="Times New Roman" panose="02020603050405020304" pitchFamily="18" charset="0"/>
                <a:cs typeface="Times New Roman" panose="02020603050405020304" pitchFamily="18" charset="0"/>
              </a:rPr>
              <a:t>  	  	            = O(max (</a:t>
            </a:r>
            <a:r>
              <a:rPr lang="en-US" altLang="zh-CN" sz="3300" b="1" i="1" dirty="0">
                <a:solidFill>
                  <a:srgbClr val="CC0000"/>
                </a:solidFill>
                <a:latin typeface="Times New Roman" panose="02020603050405020304" pitchFamily="18" charset="0"/>
                <a:cs typeface="Times New Roman" panose="02020603050405020304" pitchFamily="18" charset="0"/>
              </a:rPr>
              <a:t>f</a:t>
            </a:r>
            <a:r>
              <a:rPr lang="en-US" altLang="zh-CN" sz="3300" b="1" dirty="0">
                <a:solidFill>
                  <a:srgbClr val="CC0000"/>
                </a:solidFill>
                <a:latin typeface="Times New Roman" panose="02020603050405020304" pitchFamily="18" charset="0"/>
                <a:cs typeface="Times New Roman" panose="02020603050405020304" pitchFamily="18" charset="0"/>
              </a:rPr>
              <a:t> (</a:t>
            </a:r>
            <a:r>
              <a:rPr lang="en-US" altLang="zh-CN" sz="3300" b="1" i="1" dirty="0">
                <a:solidFill>
                  <a:srgbClr val="CC0000"/>
                </a:solidFill>
                <a:latin typeface="Times New Roman" panose="02020603050405020304" pitchFamily="18" charset="0"/>
                <a:cs typeface="Times New Roman" panose="02020603050405020304" pitchFamily="18" charset="0"/>
              </a:rPr>
              <a:t>n</a:t>
            </a:r>
            <a:r>
              <a:rPr lang="en-US" altLang="zh-CN" sz="3300" b="1" dirty="0">
                <a:solidFill>
                  <a:srgbClr val="CC0000"/>
                </a:solidFill>
                <a:latin typeface="Times New Roman" panose="02020603050405020304" pitchFamily="18" charset="0"/>
                <a:cs typeface="Times New Roman" panose="02020603050405020304" pitchFamily="18" charset="0"/>
              </a:rPr>
              <a:t>), </a:t>
            </a:r>
            <a:r>
              <a:rPr lang="en-US" altLang="zh-CN" sz="3300" b="1" i="1" dirty="0">
                <a:solidFill>
                  <a:srgbClr val="CC0000"/>
                </a:solidFill>
                <a:latin typeface="Times New Roman" panose="02020603050405020304" pitchFamily="18" charset="0"/>
                <a:cs typeface="Times New Roman" panose="02020603050405020304" pitchFamily="18" charset="0"/>
              </a:rPr>
              <a:t>g</a:t>
            </a:r>
            <a:r>
              <a:rPr lang="en-US" altLang="zh-CN" sz="3300" b="1" dirty="0">
                <a:solidFill>
                  <a:srgbClr val="CC0000"/>
                </a:solidFill>
                <a:latin typeface="Times New Roman" panose="02020603050405020304" pitchFamily="18" charset="0"/>
                <a:cs typeface="Times New Roman" panose="02020603050405020304" pitchFamily="18" charset="0"/>
              </a:rPr>
              <a:t> (</a:t>
            </a:r>
            <a:r>
              <a:rPr lang="en-US" altLang="zh-CN" sz="3300" b="1" i="1" dirty="0">
                <a:solidFill>
                  <a:srgbClr val="CC0000"/>
                </a:solidFill>
                <a:latin typeface="Times New Roman" panose="02020603050405020304" pitchFamily="18" charset="0"/>
                <a:cs typeface="Times New Roman" panose="02020603050405020304" pitchFamily="18" charset="0"/>
              </a:rPr>
              <a:t>m</a:t>
            </a:r>
            <a:r>
              <a:rPr lang="en-US" altLang="zh-CN" sz="3300" b="1" dirty="0">
                <a:solidFill>
                  <a:srgbClr val="CC0000"/>
                </a:solidFill>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乘法规则   </a:t>
            </a:r>
            <a:r>
              <a:rPr lang="zh-CN" altLang="en-US" sz="3300" b="1" u="sng"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针对嵌套程序段</a:t>
            </a:r>
            <a:br>
              <a:rPr lang="zh-CN" altLang="en-US" sz="1700" b="1" dirty="0">
                <a:solidFill>
                  <a:srgbClr val="0000CC"/>
                </a:solidFill>
                <a:latin typeface="Times New Roman" panose="02020603050405020304" pitchFamily="18" charset="0"/>
                <a:cs typeface="Times New Roman" panose="02020603050405020304" pitchFamily="18" charset="0"/>
              </a:rPr>
            </a:br>
            <a:r>
              <a:rPr lang="zh-CN" altLang="en-US" sz="2800" b="1" dirty="0">
                <a:latin typeface="Times New Roman" panose="02020603050405020304" pitchFamily="18" charset="0"/>
                <a:cs typeface="Times New Roman" panose="02020603050405020304" pitchFamily="18" charset="0"/>
              </a:rPr>
              <a:t>  </a:t>
            </a:r>
            <a:r>
              <a:rPr lang="en-US" altLang="zh-CN" sz="3300" b="1" dirty="0">
                <a:solidFill>
                  <a:srgbClr val="CC0000"/>
                </a:solidFill>
                <a:latin typeface="Times New Roman" panose="02020603050405020304" pitchFamily="18" charset="0"/>
                <a:cs typeface="Times New Roman" panose="02020603050405020304" pitchFamily="18" charset="0"/>
              </a:rPr>
              <a:t>T (</a:t>
            </a:r>
            <a:r>
              <a:rPr lang="en-US" altLang="zh-CN" sz="3300" b="1" i="1" dirty="0">
                <a:solidFill>
                  <a:srgbClr val="CC0000"/>
                </a:solidFill>
                <a:latin typeface="Times New Roman" panose="02020603050405020304" pitchFamily="18" charset="0"/>
                <a:cs typeface="Times New Roman" panose="02020603050405020304" pitchFamily="18" charset="0"/>
              </a:rPr>
              <a:t>n</a:t>
            </a:r>
            <a:r>
              <a:rPr lang="en-US" altLang="zh-CN" sz="3300" b="1" dirty="0">
                <a:solidFill>
                  <a:srgbClr val="CC0000"/>
                </a:solidFill>
                <a:latin typeface="Times New Roman" panose="02020603050405020304" pitchFamily="18" charset="0"/>
                <a:cs typeface="Times New Roman" panose="02020603050405020304" pitchFamily="18" charset="0"/>
              </a:rPr>
              <a:t>, </a:t>
            </a:r>
            <a:r>
              <a:rPr lang="en-US" altLang="zh-CN" sz="3300" b="1" i="1" dirty="0">
                <a:solidFill>
                  <a:srgbClr val="CC0000"/>
                </a:solidFill>
                <a:latin typeface="Times New Roman" panose="02020603050405020304" pitchFamily="18" charset="0"/>
                <a:cs typeface="Times New Roman" panose="02020603050405020304" pitchFamily="18" charset="0"/>
              </a:rPr>
              <a:t>m</a:t>
            </a:r>
            <a:r>
              <a:rPr lang="en-US" altLang="zh-CN" sz="3300" b="1" dirty="0">
                <a:solidFill>
                  <a:srgbClr val="CC0000"/>
                </a:solidFill>
                <a:latin typeface="Times New Roman" panose="02020603050405020304" pitchFamily="18" charset="0"/>
                <a:cs typeface="Times New Roman" panose="02020603050405020304" pitchFamily="18" charset="0"/>
              </a:rPr>
              <a:t>) = T1 (</a:t>
            </a:r>
            <a:r>
              <a:rPr lang="en-US" altLang="zh-CN" sz="3300" b="1" i="1" dirty="0">
                <a:solidFill>
                  <a:srgbClr val="CC0000"/>
                </a:solidFill>
                <a:latin typeface="Times New Roman" panose="02020603050405020304" pitchFamily="18" charset="0"/>
                <a:cs typeface="Times New Roman" panose="02020603050405020304" pitchFamily="18" charset="0"/>
              </a:rPr>
              <a:t>n</a:t>
            </a:r>
            <a:r>
              <a:rPr lang="en-US" altLang="zh-CN" sz="3300" b="1" dirty="0">
                <a:solidFill>
                  <a:srgbClr val="CC0000"/>
                </a:solidFill>
                <a:latin typeface="Times New Roman" panose="02020603050405020304" pitchFamily="18" charset="0"/>
                <a:cs typeface="Times New Roman" panose="02020603050405020304" pitchFamily="18" charset="0"/>
              </a:rPr>
              <a:t>) * T2 (</a:t>
            </a:r>
            <a:r>
              <a:rPr lang="en-US" altLang="zh-CN" sz="3300" b="1" i="1" dirty="0">
                <a:solidFill>
                  <a:srgbClr val="CC0000"/>
                </a:solidFill>
                <a:latin typeface="Times New Roman" panose="02020603050405020304" pitchFamily="18" charset="0"/>
                <a:cs typeface="Times New Roman" panose="02020603050405020304" pitchFamily="18" charset="0"/>
              </a:rPr>
              <a:t>m</a:t>
            </a:r>
            <a:r>
              <a:rPr lang="en-US" altLang="zh-CN" sz="3300" b="1" dirty="0">
                <a:solidFill>
                  <a:srgbClr val="CC0000"/>
                </a:solidFill>
                <a:latin typeface="Times New Roman" panose="02020603050405020304" pitchFamily="18" charset="0"/>
                <a:cs typeface="Times New Roman" panose="02020603050405020304" pitchFamily="18" charset="0"/>
              </a:rPr>
              <a:t>)</a:t>
            </a:r>
            <a:br>
              <a:rPr lang="en-US" altLang="zh-CN" sz="3300" b="1" dirty="0">
                <a:solidFill>
                  <a:srgbClr val="CC0000"/>
                </a:solidFill>
                <a:latin typeface="Times New Roman" panose="02020603050405020304" pitchFamily="18" charset="0"/>
                <a:cs typeface="Times New Roman" panose="02020603050405020304" pitchFamily="18" charset="0"/>
              </a:rPr>
            </a:br>
            <a:r>
              <a:rPr lang="en-US" altLang="zh-CN" sz="3300" b="1" dirty="0">
                <a:solidFill>
                  <a:srgbClr val="CC0000"/>
                </a:solidFill>
                <a:latin typeface="Times New Roman" panose="02020603050405020304" pitchFamily="18" charset="0"/>
                <a:cs typeface="Times New Roman" panose="02020603050405020304" pitchFamily="18" charset="0"/>
              </a:rPr>
              <a:t>		  = O(</a:t>
            </a:r>
            <a:r>
              <a:rPr lang="en-US" altLang="zh-CN" sz="3300" b="1" i="1" dirty="0">
                <a:solidFill>
                  <a:srgbClr val="CC0000"/>
                </a:solidFill>
                <a:latin typeface="Times New Roman" panose="02020603050405020304" pitchFamily="18" charset="0"/>
                <a:cs typeface="Times New Roman" panose="02020603050405020304" pitchFamily="18" charset="0"/>
              </a:rPr>
              <a:t>f</a:t>
            </a:r>
            <a:r>
              <a:rPr lang="en-US" altLang="zh-CN" sz="3300" b="1" dirty="0">
                <a:solidFill>
                  <a:srgbClr val="CC0000"/>
                </a:solidFill>
                <a:latin typeface="Times New Roman" panose="02020603050405020304" pitchFamily="18" charset="0"/>
                <a:cs typeface="Times New Roman" panose="02020603050405020304" pitchFamily="18" charset="0"/>
              </a:rPr>
              <a:t> (</a:t>
            </a:r>
            <a:r>
              <a:rPr lang="en-US" altLang="zh-CN" sz="3300" b="1" i="1" dirty="0">
                <a:solidFill>
                  <a:srgbClr val="CC0000"/>
                </a:solidFill>
                <a:latin typeface="Times New Roman" panose="02020603050405020304" pitchFamily="18" charset="0"/>
                <a:cs typeface="Times New Roman" panose="02020603050405020304" pitchFamily="18" charset="0"/>
              </a:rPr>
              <a:t>n</a:t>
            </a:r>
            <a:r>
              <a:rPr lang="en-US" altLang="zh-CN" sz="3300" b="1" dirty="0">
                <a:solidFill>
                  <a:srgbClr val="CC0000"/>
                </a:solidFill>
                <a:latin typeface="Times New Roman" panose="02020603050405020304" pitchFamily="18" charset="0"/>
                <a:cs typeface="Times New Roman" panose="02020603050405020304" pitchFamily="18" charset="0"/>
              </a:rPr>
              <a:t>)*</a:t>
            </a:r>
            <a:r>
              <a:rPr lang="en-US" altLang="zh-CN" sz="3300" b="1" i="1" dirty="0">
                <a:solidFill>
                  <a:srgbClr val="CC0000"/>
                </a:solidFill>
                <a:latin typeface="Times New Roman" panose="02020603050405020304" pitchFamily="18" charset="0"/>
                <a:cs typeface="Times New Roman" panose="02020603050405020304" pitchFamily="18" charset="0"/>
              </a:rPr>
              <a:t>g</a:t>
            </a:r>
            <a:r>
              <a:rPr lang="en-US" altLang="zh-CN" sz="3300" b="1" dirty="0">
                <a:solidFill>
                  <a:srgbClr val="CC0000"/>
                </a:solidFill>
                <a:latin typeface="Times New Roman" panose="02020603050405020304" pitchFamily="18" charset="0"/>
                <a:cs typeface="Times New Roman" panose="02020603050405020304" pitchFamily="18" charset="0"/>
              </a:rPr>
              <a:t> (</a:t>
            </a:r>
            <a:r>
              <a:rPr lang="en-US" altLang="zh-CN" sz="3300" b="1" i="1" dirty="0">
                <a:solidFill>
                  <a:srgbClr val="CC0000"/>
                </a:solidFill>
                <a:latin typeface="Times New Roman" panose="02020603050405020304" pitchFamily="18" charset="0"/>
                <a:cs typeface="Times New Roman" panose="02020603050405020304" pitchFamily="18" charset="0"/>
              </a:rPr>
              <a:t>m</a:t>
            </a:r>
            <a:r>
              <a:rPr lang="en-US" altLang="zh-CN" sz="3300" b="1" dirty="0">
                <a:solidFill>
                  <a:srgbClr val="CC0000"/>
                </a:solidFill>
                <a:latin typeface="Times New Roman" panose="02020603050405020304" pitchFamily="18" charset="0"/>
                <a:cs typeface="Times New Roman" panose="02020603050405020304" pitchFamily="18" charset="0"/>
              </a:rPr>
              <a:t>))</a:t>
            </a:r>
          </a:p>
          <a:p>
            <a:pPr marL="342900" indent="-342900" defTabSz="915988" eaLnBrk="1" fontAlgn="auto" hangingPunct="1">
              <a:spcBef>
                <a:spcPct val="20000"/>
              </a:spcBef>
              <a:spcAft>
                <a:spcPts val="0"/>
              </a:spcAft>
              <a:buClr>
                <a:schemeClr val="tx1"/>
              </a:buClr>
              <a:buSzPct val="110000"/>
              <a:buFont typeface="Geneva"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乘法规则中的常数无关项   </a:t>
            </a:r>
            <a:r>
              <a:rPr lang="en-US" altLang="zh-CN" sz="33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O(C) → O(1)</a:t>
            </a:r>
          </a:p>
          <a:p>
            <a:pPr marL="342900" indent="-342900" defTabSz="915988" eaLnBrk="1" fontAlgn="auto" hangingPunct="1">
              <a:spcBef>
                <a:spcPct val="20000"/>
              </a:spcBef>
              <a:spcAft>
                <a:spcPts val="0"/>
              </a:spcAft>
              <a:buClr>
                <a:schemeClr val="tx1"/>
              </a:buClr>
              <a:buSzPct val="110000"/>
              <a:buFont typeface="Geneva" charset="0"/>
              <a:buNone/>
              <a:defRPr/>
            </a:pPr>
            <a:r>
              <a:rPr lang="en-US" altLang="zh-CN" sz="2800" b="1" dirty="0">
                <a:latin typeface="Times New Roman" panose="02020603050405020304" pitchFamily="18" charset="0"/>
                <a:cs typeface="Times New Roman" panose="02020603050405020304" pitchFamily="18" charset="0"/>
              </a:rPr>
              <a:t> 	 </a:t>
            </a:r>
            <a:r>
              <a:rPr lang="en-US" altLang="zh-CN" sz="3300" b="1" dirty="0">
                <a:solidFill>
                  <a:srgbClr val="CC0000"/>
                </a:solidFill>
                <a:latin typeface="Times New Roman" panose="02020603050405020304" pitchFamily="18" charset="0"/>
                <a:cs typeface="Times New Roman" panose="02020603050405020304" pitchFamily="18" charset="0"/>
              </a:rPr>
              <a:t>T (</a:t>
            </a:r>
            <a:r>
              <a:rPr lang="en-US" altLang="zh-CN" sz="3300" b="1" i="1" dirty="0">
                <a:solidFill>
                  <a:srgbClr val="CC0000"/>
                </a:solidFill>
                <a:latin typeface="Times New Roman" panose="02020603050405020304" pitchFamily="18" charset="0"/>
                <a:cs typeface="Times New Roman" panose="02020603050405020304" pitchFamily="18" charset="0"/>
              </a:rPr>
              <a:t>n</a:t>
            </a:r>
            <a:r>
              <a:rPr lang="en-US" altLang="zh-CN" sz="3300" b="1" dirty="0">
                <a:solidFill>
                  <a:srgbClr val="CC0000"/>
                </a:solidFill>
                <a:latin typeface="Times New Roman" panose="02020603050405020304" pitchFamily="18" charset="0"/>
                <a:cs typeface="Times New Roman" panose="02020603050405020304" pitchFamily="18" charset="0"/>
              </a:rPr>
              <a:t>) = O( c * </a:t>
            </a:r>
            <a:r>
              <a:rPr lang="en-US" altLang="zh-CN" sz="3300" b="1" i="1" dirty="0">
                <a:solidFill>
                  <a:srgbClr val="CC0000"/>
                </a:solidFill>
                <a:latin typeface="Times New Roman" panose="02020603050405020304" pitchFamily="18" charset="0"/>
                <a:cs typeface="Times New Roman" panose="02020603050405020304" pitchFamily="18" charset="0"/>
              </a:rPr>
              <a:t>f</a:t>
            </a:r>
            <a:r>
              <a:rPr lang="en-US" altLang="zh-CN" sz="3300" b="1" dirty="0">
                <a:solidFill>
                  <a:srgbClr val="CC0000"/>
                </a:solidFill>
                <a:latin typeface="Times New Roman" panose="02020603050405020304" pitchFamily="18" charset="0"/>
                <a:cs typeface="Times New Roman" panose="02020603050405020304" pitchFamily="18" charset="0"/>
              </a:rPr>
              <a:t>(</a:t>
            </a:r>
            <a:r>
              <a:rPr lang="en-US" altLang="zh-CN" sz="3300" b="1" i="1" dirty="0">
                <a:solidFill>
                  <a:srgbClr val="CC0000"/>
                </a:solidFill>
                <a:latin typeface="Times New Roman" panose="02020603050405020304" pitchFamily="18" charset="0"/>
                <a:cs typeface="Times New Roman" panose="02020603050405020304" pitchFamily="18" charset="0"/>
              </a:rPr>
              <a:t>n</a:t>
            </a:r>
            <a:r>
              <a:rPr lang="en-US" altLang="zh-CN" sz="3300" b="1" dirty="0">
                <a:solidFill>
                  <a:srgbClr val="CC0000"/>
                </a:solidFill>
                <a:latin typeface="Times New Roman" panose="02020603050405020304" pitchFamily="18" charset="0"/>
                <a:cs typeface="Times New Roman" panose="02020603050405020304" pitchFamily="18" charset="0"/>
              </a:rPr>
              <a:t>)) = O(</a:t>
            </a:r>
            <a:r>
              <a:rPr lang="en-US" altLang="zh-CN" sz="3300" b="1" i="1" dirty="0">
                <a:solidFill>
                  <a:srgbClr val="CC0000"/>
                </a:solidFill>
                <a:latin typeface="Times New Roman" panose="02020603050405020304" pitchFamily="18" charset="0"/>
                <a:cs typeface="Times New Roman" panose="02020603050405020304" pitchFamily="18" charset="0"/>
              </a:rPr>
              <a:t>f</a:t>
            </a:r>
            <a:r>
              <a:rPr lang="en-US" altLang="zh-CN" sz="3300" b="1" dirty="0">
                <a:solidFill>
                  <a:srgbClr val="CC0000"/>
                </a:solidFill>
                <a:latin typeface="Times New Roman" panose="02020603050405020304" pitchFamily="18" charset="0"/>
                <a:cs typeface="Times New Roman" panose="02020603050405020304" pitchFamily="18" charset="0"/>
              </a:rPr>
              <a:t>(</a:t>
            </a:r>
            <a:r>
              <a:rPr lang="en-US" altLang="zh-CN" sz="3300" b="1" i="1" dirty="0">
                <a:solidFill>
                  <a:srgbClr val="CC0000"/>
                </a:solidFill>
                <a:latin typeface="Times New Roman" panose="02020603050405020304" pitchFamily="18" charset="0"/>
                <a:cs typeface="Times New Roman" panose="02020603050405020304" pitchFamily="18" charset="0"/>
              </a:rPr>
              <a:t>n</a:t>
            </a:r>
            <a:r>
              <a:rPr lang="en-US" altLang="zh-CN" sz="3300" b="1" dirty="0">
                <a:solidFill>
                  <a:srgbClr val="CC0000"/>
                </a:solidFill>
                <a:latin typeface="Times New Roman" panose="02020603050405020304" pitchFamily="18" charset="0"/>
                <a:cs typeface="Times New Roman" panose="02020603050405020304" pitchFamily="18" charset="0"/>
              </a:rPr>
              <a:t>))</a:t>
            </a:r>
          </a:p>
          <a:p>
            <a:pPr marL="342900" indent="-342900" defTabSz="915988" eaLnBrk="1" fontAlgn="auto" hangingPunct="1">
              <a:spcBef>
                <a:spcPct val="20000"/>
              </a:spcBef>
              <a:spcAft>
                <a:spcPts val="0"/>
              </a:spcAft>
              <a:buClr>
                <a:schemeClr val="tx1"/>
              </a:buClr>
              <a:buSzPct val="110000"/>
              <a:buFont typeface="Arial" pitchFamily="34"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33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Ο</a:t>
            </a:r>
            <a:r>
              <a:rPr lang="en-US" altLang="en-US" sz="33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zh-CN" altLang="en-US" sz="33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表示常数计算时间</a:t>
            </a:r>
          </a:p>
        </p:txBody>
      </p:sp>
      <p:sp>
        <p:nvSpPr>
          <p:cNvPr id="3" name="矩形 2">
            <a:extLst>
              <a:ext uri="{FF2B5EF4-FFF2-40B4-BE49-F238E27FC236}">
                <a16:creationId xmlns:a16="http://schemas.microsoft.com/office/drawing/2014/main" id="{261A85E1-FDBB-4E3F-B1EE-7622F38766B2}"/>
              </a:ext>
            </a:extLst>
          </p:cNvPr>
          <p:cNvSpPr/>
          <p:nvPr/>
        </p:nvSpPr>
        <p:spPr>
          <a:xfrm>
            <a:off x="571500" y="500063"/>
            <a:ext cx="7286625" cy="584200"/>
          </a:xfrm>
          <a:prstGeom prst="rect">
            <a:avLst/>
          </a:prstGeom>
        </p:spPr>
        <p:txBody>
          <a:bodyPr>
            <a:spAutoFit/>
          </a:bodyPr>
          <a:lstStyle/>
          <a:p>
            <a:pPr marL="342900" indent="-342900" defTabSz="915988" eaLnBrk="1" fontAlgn="auto" hangingPunct="1">
              <a:spcBef>
                <a:spcPct val="20000"/>
              </a:spcBef>
              <a:spcAft>
                <a:spcPts val="0"/>
              </a:spcAft>
              <a:buClr>
                <a:schemeClr val="tx1"/>
              </a:buClr>
              <a:buSzPct val="110000"/>
              <a:defRPr/>
            </a:pPr>
            <a:r>
              <a:rPr lang="zh-CN" altLang="en-US" sz="3200" b="1" u="sng" dirty="0">
                <a:effectLst>
                  <a:outerShdw blurRad="38100" dist="38100" dir="2700000" algn="tl">
                    <a:srgbClr val="C0C0C0"/>
                  </a:outerShdw>
                </a:effectLst>
                <a:latin typeface="Times New Roman" panose="02020603050405020304" pitchFamily="18" charset="0"/>
                <a:cs typeface="Times New Roman" panose="02020603050405020304" pitchFamily="18" charset="0"/>
              </a:rPr>
              <a:t>大</a:t>
            </a:r>
            <a:r>
              <a:rPr lang="en-US" altLang="zh-CN" sz="3200" b="1" u="sng" dirty="0">
                <a:effectLst>
                  <a:outerShdw blurRad="38100" dist="38100" dir="2700000" algn="tl">
                    <a:srgbClr val="C0C0C0"/>
                  </a:outerShdw>
                </a:effectLst>
                <a:latin typeface="Times New Roman" panose="02020603050405020304" pitchFamily="18" charset="0"/>
                <a:cs typeface="Times New Roman" panose="02020603050405020304" pitchFamily="18" charset="0"/>
              </a:rPr>
              <a:t>O</a:t>
            </a:r>
            <a:r>
              <a:rPr lang="zh-CN" altLang="en-US" sz="3200" b="1" u="sng" dirty="0">
                <a:effectLst>
                  <a:outerShdw blurRad="38100" dist="38100" dir="2700000" algn="tl">
                    <a:srgbClr val="C0C0C0"/>
                  </a:outerShdw>
                </a:effectLst>
                <a:latin typeface="Times New Roman" panose="02020603050405020304" pitchFamily="18" charset="0"/>
                <a:cs typeface="Times New Roman" panose="02020603050405020304" pitchFamily="18" charset="0"/>
              </a:rPr>
              <a:t>表示法: </a:t>
            </a:r>
            <a:r>
              <a:rPr lang="en-US" altLang="zh-CN" sz="3200" b="1" u="sng" dirty="0">
                <a:effectLst>
                  <a:outerShdw blurRad="38100" dist="38100" dir="2700000" algn="tl">
                    <a:srgbClr val="C0C0C0"/>
                  </a:outerShdw>
                </a:effectLst>
                <a:latin typeface="Times New Roman" panose="02020603050405020304" pitchFamily="18" charset="0"/>
                <a:cs typeface="Times New Roman" panose="02020603050405020304" pitchFamily="18" charset="0"/>
              </a:rPr>
              <a:t>T(n) = O(f(n)) </a:t>
            </a:r>
            <a:r>
              <a:rPr lang="zh-CN" altLang="en-US" sz="3200" b="1" u="sng" dirty="0">
                <a:effectLst>
                  <a:outerShdw blurRad="38100" dist="38100" dir="2700000" algn="tl">
                    <a:srgbClr val="C0C0C0"/>
                  </a:outerShdw>
                </a:effectLst>
                <a:latin typeface="Times New Roman" panose="02020603050405020304" pitchFamily="18" charset="0"/>
                <a:cs typeface="Times New Roman" panose="02020603050405020304" pitchFamily="18" charset="0"/>
              </a:rPr>
              <a:t>的几条规则</a:t>
            </a:r>
            <a:endParaRPr lang="en-US" altLang="zh-CN" sz="3200" b="1" u="sng"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ext Box 2">
            <a:extLst>
              <a:ext uri="{FF2B5EF4-FFF2-40B4-BE49-F238E27FC236}">
                <a16:creationId xmlns:a16="http://schemas.microsoft.com/office/drawing/2014/main" id="{EC6F1F8B-5B88-4E8E-967C-451691AD9F22}"/>
              </a:ext>
            </a:extLst>
          </p:cNvPr>
          <p:cNvSpPr txBox="1">
            <a:spLocks noChangeArrowheads="1"/>
          </p:cNvSpPr>
          <p:nvPr/>
        </p:nvSpPr>
        <p:spPr bwMode="auto">
          <a:xfrm>
            <a:off x="242888" y="347663"/>
            <a:ext cx="8001000" cy="6238803"/>
          </a:xfrm>
          <a:prstGeom prst="rect">
            <a:avLst/>
          </a:prstGeom>
          <a:noFill/>
          <a:ln w="9525">
            <a:noFill/>
            <a:miter lim="800000"/>
            <a:headEnd/>
            <a:tailEnd/>
          </a:ln>
          <a:effectLst/>
        </p:spPr>
        <p:txBody>
          <a:bodyPr lIns="112947" tIns="56473" rIns="112947" bIns="56473">
            <a:spAutoFit/>
          </a:bodyPr>
          <a:lstStyle/>
          <a:p>
            <a:pPr defTabSz="1128713" eaLnBrk="1" fontAlgn="auto" hangingPunct="1">
              <a:spcBef>
                <a:spcPts val="0"/>
              </a:spcBef>
              <a:spcAft>
                <a:spcPts val="0"/>
              </a:spcAft>
              <a:defRPr/>
            </a:pPr>
            <a:r>
              <a:rPr lang="zh-CN" altLang="en-US" sz="3600" b="1" u="sng" dirty="0">
                <a:solidFill>
                  <a:srgbClr val="80008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例1：两个并列循环</a:t>
            </a:r>
            <a:endParaRPr lang="zh-CN" altLang="en-US" sz="2600"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endParaRPr lang="zh-CN" altLang="en-US" sz="1000"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zh-CN" sz="26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void</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example </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float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x</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err="1">
                <a:latin typeface="Times New Roman" panose="02020603050405020304" pitchFamily="18" charset="0"/>
                <a:ea typeface="华文仿宋" panose="02010600040101010101" pitchFamily="2" charset="-122"/>
                <a:cs typeface="Times New Roman" panose="02020603050405020304" pitchFamily="18" charset="0"/>
              </a:rPr>
              <a:t>int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m</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err="1">
                <a:latin typeface="Times New Roman" panose="02020603050405020304" pitchFamily="18" charset="0"/>
                <a:ea typeface="华文仿宋"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err="1">
                <a:latin typeface="Times New Roman" panose="02020603050405020304" pitchFamily="18" charset="0"/>
                <a:ea typeface="华文仿宋" panose="02010600040101010101" pitchFamily="2" charset="-122"/>
                <a:cs typeface="Times New Roman" panose="02020603050405020304" pitchFamily="18" charset="0"/>
              </a:rPr>
              <a:t>int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k</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p>
          <a:p>
            <a:pPr defTabSz="1128713" eaLnBrk="1" fontAlgn="auto" hangingPunct="1">
              <a:spcBef>
                <a:spcPts val="0"/>
              </a:spcBef>
              <a:spcAft>
                <a:spcPts val="0"/>
              </a:spcAft>
              <a:defRPr/>
            </a:pP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float</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sum</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a:t>
            </a:r>
          </a:p>
          <a:p>
            <a:pPr defTabSz="1128713" eaLnBrk="1" fontAlgn="auto" hangingPunct="1">
              <a:spcBef>
                <a:spcPts val="0"/>
              </a:spcBef>
              <a:spcAft>
                <a:spcPts val="0"/>
              </a:spcAft>
              <a:defRPr/>
            </a:pP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for </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err="1">
                <a:latin typeface="Times New Roman" panose="02020603050405020304" pitchFamily="18" charset="0"/>
                <a:ea typeface="华文仿宋" panose="02010600040101010101" pitchFamily="2" charset="-122"/>
                <a:cs typeface="Times New Roman" panose="02020603050405020304" pitchFamily="18" charset="0"/>
              </a:rPr>
              <a:t>int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0</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b="1" i="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&lt; m</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i="1" dirty="0">
                <a:latin typeface="Times New Roman" panose="02020603050405020304" pitchFamily="18" charset="0"/>
                <a:ea typeface="华文仿宋" panose="02010600040101010101" pitchFamily="2" charset="-122"/>
                <a:cs typeface="Times New Roman" panose="02020603050405020304" pitchFamily="18" charset="0"/>
              </a:rPr>
              <a:t>x</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 ]</a:t>
            </a:r>
            <a:r>
              <a:rPr lang="zh-CN" altLang="zh-CN" sz="2800" b="1" dirty="0">
                <a:latin typeface="Times New Roman" panose="02020603050405020304" pitchFamily="18" charset="0"/>
                <a:ea typeface="华文仿宋" panose="02010600040101010101" pitchFamily="2" charset="-122"/>
                <a:cs typeface="Times New Roman" panose="02020603050405020304" pitchFamily="18" charset="0"/>
              </a:rPr>
              <a:t>中各行</a:t>
            </a:r>
            <a:endParaRPr lang="zh-CN" altLang="en-US" sz="3200" b="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sum</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 0.0</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zh-CN" sz="2800" b="1" dirty="0">
                <a:latin typeface="Times New Roman" panose="02020603050405020304" pitchFamily="18" charset="0"/>
                <a:ea typeface="华文仿宋" panose="02010600040101010101" pitchFamily="2" charset="-122"/>
                <a:cs typeface="Times New Roman" panose="02020603050405020304" pitchFamily="18" charset="0"/>
              </a:rPr>
              <a:t>数据累加</a:t>
            </a:r>
            <a:endParaRPr lang="zh-CN" altLang="zh-CN" sz="3200" i="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for</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3200" b="1" dirty="0" err="1">
                <a:latin typeface="Times New Roman" panose="02020603050405020304" pitchFamily="18" charset="0"/>
                <a:ea typeface="华文仿宋" panose="02010600040101010101" pitchFamily="2" charset="-122"/>
                <a:cs typeface="Times New Roman" panose="02020603050405020304" pitchFamily="18" charset="0"/>
              </a:rPr>
              <a:t>int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j</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=0</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j&lt;n</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j</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sum</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 x</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j</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3200" i="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en-US" sz="3200" i="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200" b="1"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3200" b="1" i="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en-US" sz="3200"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200" i="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3200" b="1" i="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for</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0</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&lt; m</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打印各行数据和</a:t>
            </a:r>
            <a:endParaRPr lang="zh-CN" altLang="en-US" sz="3200" b="1" dirty="0">
              <a:latin typeface="Times New Roman" panose="02020603050405020304" pitchFamily="18" charset="0"/>
              <a:ea typeface="华文仿宋" panose="02010600040101010101" pitchFamily="2" charset="-122"/>
              <a:cs typeface="Times New Roman" panose="02020603050405020304" pitchFamily="18" charset="0"/>
            </a:endParaRPr>
          </a:p>
          <a:p>
            <a:pPr defTabSz="1128713" eaLnBrk="1" fontAlgn="auto" hangingPunct="1">
              <a:spcBef>
                <a:spcPts val="0"/>
              </a:spcBef>
              <a:spcAft>
                <a:spcPts val="0"/>
              </a:spcAft>
              <a:defRPr/>
            </a:pPr>
            <a:r>
              <a:rPr lang="zh-CN"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err="1">
                <a:latin typeface="Times New Roman" panose="02020603050405020304" pitchFamily="18" charset="0"/>
                <a:ea typeface="华文仿宋" panose="02010600040101010101" pitchFamily="2" charset="-122"/>
                <a:cs typeface="Times New Roman" panose="02020603050405020304" pitchFamily="18" charset="0"/>
              </a:rPr>
              <a:t>cout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&lt;&lt; “Line </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&lt;&lt; </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&lt;&lt; </a:t>
            </a:r>
          </a:p>
          <a:p>
            <a:pPr defTabSz="1128713" eaLnBrk="1" fontAlgn="auto" hangingPunct="1">
              <a:spcBef>
                <a:spcPts val="0"/>
              </a:spcBef>
              <a:spcAft>
                <a:spcPts val="0"/>
              </a:spcAft>
              <a:defRPr/>
            </a:pP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&lt;&lt;</a:t>
            </a:r>
            <a:r>
              <a:rPr lang="en-US" altLang="zh-CN" sz="3200" i="1" dirty="0">
                <a:latin typeface="Times New Roman" panose="02020603050405020304" pitchFamily="18" charset="0"/>
                <a:ea typeface="华文仿宋" panose="02010600040101010101" pitchFamily="2" charset="-122"/>
                <a:cs typeface="Times New Roman" panose="02020603050405020304" pitchFamily="18" charset="0"/>
              </a:rPr>
              <a:t>sum</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200" i="1"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仿宋" panose="02010600040101010101" pitchFamily="2" charset="-122"/>
                <a:cs typeface="Times New Roman" panose="02020603050405020304" pitchFamily="18" charset="0"/>
              </a:rPr>
              <a:t>] &lt;&lt; </a:t>
            </a:r>
            <a:r>
              <a:rPr lang="en-US" altLang="zh-CN" sz="3200" b="1" dirty="0" err="1">
                <a:latin typeface="Times New Roman" panose="02020603050405020304" pitchFamily="18" charset="0"/>
                <a:ea typeface="华文仿宋" panose="02010600040101010101" pitchFamily="2" charset="-122"/>
                <a:cs typeface="Times New Roman" panose="02020603050405020304" pitchFamily="18" charset="0"/>
              </a:rPr>
              <a:t>endl</a:t>
            </a:r>
            <a:r>
              <a:rPr lang="en-US" altLang="zh-CN" sz="3200" b="1" dirty="0">
                <a:latin typeface="Times New Roman" panose="02020603050405020304" pitchFamily="18" charset="0"/>
                <a:ea typeface="华文仿宋" panose="02010600040101010101" pitchFamily="2" charset="-122"/>
                <a:cs typeface="Times New Roman" panose="02020603050405020304" pitchFamily="18" charset="0"/>
              </a:rPr>
              <a:t>;	</a:t>
            </a:r>
          </a:p>
          <a:p>
            <a:pPr defTabSz="1128713" eaLnBrk="1" fontAlgn="auto" hangingPunct="1">
              <a:spcBef>
                <a:spcPts val="0"/>
              </a:spcBef>
              <a:spcAft>
                <a:spcPts val="0"/>
              </a:spcAft>
              <a:defRPr/>
            </a:pPr>
            <a:r>
              <a:rPr lang="zh-CN" altLang="en-US" sz="3200" b="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600"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800" b="1" dirty="0">
                <a:solidFill>
                  <a:srgbClr val="CC33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渐进时间复杂度为 </a:t>
            </a:r>
            <a:r>
              <a:rPr lang="en-US" altLang="zh-CN" sz="3200" b="1" dirty="0">
                <a:solidFill>
                  <a:srgbClr val="CC3300"/>
                </a:solidFill>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3200" b="1" i="1" dirty="0">
                <a:solidFill>
                  <a:srgbClr val="CC3300"/>
                </a:solidFill>
                <a:latin typeface="Times New Roman" panose="02020603050405020304" pitchFamily="18" charset="0"/>
                <a:ea typeface="华文仿宋" panose="02010600040101010101" pitchFamily="2" charset="-122"/>
                <a:cs typeface="Times New Roman" panose="02020603050405020304" pitchFamily="18" charset="0"/>
              </a:rPr>
              <a:t>max </a:t>
            </a:r>
            <a:r>
              <a:rPr lang="en-US" altLang="zh-CN" sz="3200" b="1" dirty="0">
                <a:solidFill>
                  <a:srgbClr val="CC33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b="1" i="1" dirty="0">
                <a:solidFill>
                  <a:srgbClr val="CC3300"/>
                </a:solidFill>
                <a:latin typeface="Times New Roman" panose="02020603050405020304" pitchFamily="18" charset="0"/>
                <a:ea typeface="华文仿宋" panose="02010600040101010101" pitchFamily="2" charset="-122"/>
                <a:cs typeface="Times New Roman" panose="02020603050405020304" pitchFamily="18" charset="0"/>
              </a:rPr>
              <a:t>m*n</a:t>
            </a:r>
            <a:r>
              <a:rPr lang="en-US" altLang="zh-CN" sz="3200" b="1" dirty="0">
                <a:solidFill>
                  <a:srgbClr val="CC33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200" b="1" i="1" dirty="0">
                <a:solidFill>
                  <a:srgbClr val="CC3300"/>
                </a:solidFill>
                <a:latin typeface="Times New Roman" panose="02020603050405020304" pitchFamily="18" charset="0"/>
                <a:ea typeface="华文仿宋" panose="02010600040101010101" pitchFamily="2" charset="-122"/>
                <a:cs typeface="Times New Roman" panose="02020603050405020304" pitchFamily="18" charset="0"/>
              </a:rPr>
              <a:t> m</a:t>
            </a:r>
            <a:r>
              <a:rPr lang="en-US" altLang="zh-CN" sz="3200" b="1" dirty="0">
                <a:solidFill>
                  <a:srgbClr val="CC3300"/>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3200" b="1" dirty="0">
              <a:solidFill>
                <a:srgbClr val="CC33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AD2F2C3-F8B6-420A-9348-EE2F24B47E23}"/>
              </a:ext>
            </a:extLst>
          </p:cNvPr>
          <p:cNvSpPr txBox="1">
            <a:spLocks noChangeArrowheads="1"/>
          </p:cNvSpPr>
          <p:nvPr/>
        </p:nvSpPr>
        <p:spPr>
          <a:xfrm>
            <a:off x="467544" y="260648"/>
            <a:ext cx="7125097" cy="838200"/>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eaLnBrk="1" hangingPunct="1">
              <a:defRPr/>
            </a:pPr>
            <a:r>
              <a:rPr lang="zh-CN" altLang="en-US" sz="3200" dirty="0">
                <a:latin typeface="华文中宋" panose="02010600040101010101" pitchFamily="2" charset="-122"/>
                <a:ea typeface="华文中宋" panose="02010600040101010101" pitchFamily="2" charset="-122"/>
              </a:rPr>
              <a:t>数据结构对相关课程的支撑</a:t>
            </a:r>
            <a:endParaRPr lang="zh-CN" altLang="en-US" sz="24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EEE2A1FC-002E-4AF7-B877-42BA6494AC4A}"/>
              </a:ext>
            </a:extLst>
          </p:cNvPr>
          <p:cNvSpPr txBox="1"/>
          <p:nvPr/>
        </p:nvSpPr>
        <p:spPr>
          <a:xfrm>
            <a:off x="683568" y="1844824"/>
            <a:ext cx="1800200" cy="461665"/>
          </a:xfrm>
          <a:prstGeom prst="rect">
            <a:avLst/>
          </a:prstGeom>
          <a:noFill/>
        </p:spPr>
        <p:txBody>
          <a:bodyPr wrap="square" rtlCol="0">
            <a:spAutoFit/>
          </a:bodyPr>
          <a:lstStyle/>
          <a:p>
            <a:r>
              <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数据结构</a:t>
            </a:r>
          </a:p>
        </p:txBody>
      </p:sp>
      <p:sp>
        <p:nvSpPr>
          <p:cNvPr id="4" name="文本框 3">
            <a:extLst>
              <a:ext uri="{FF2B5EF4-FFF2-40B4-BE49-F238E27FC236}">
                <a16:creationId xmlns:a16="http://schemas.microsoft.com/office/drawing/2014/main" id="{D4FD91BB-332A-44C6-84CC-BDC5F42EB5B9}"/>
              </a:ext>
            </a:extLst>
          </p:cNvPr>
          <p:cNvSpPr txBox="1"/>
          <p:nvPr/>
        </p:nvSpPr>
        <p:spPr>
          <a:xfrm>
            <a:off x="2843808" y="1556792"/>
            <a:ext cx="5976664" cy="4708981"/>
          </a:xfrm>
          <a:prstGeom prst="rect">
            <a:avLst/>
          </a:prstGeom>
          <a:noFill/>
        </p:spPr>
        <p:txBody>
          <a:bodyPr wrap="square" rtlCol="0">
            <a:spAutoFit/>
          </a:bodyPr>
          <a:lstStyle/>
          <a:p>
            <a:r>
              <a:rPr lang="zh-CN" altLang="en-US" sz="2000" b="1" dirty="0"/>
              <a:t>操作系统 </a:t>
            </a:r>
            <a:r>
              <a:rPr lang="zh-CN" altLang="en-US" sz="2000" b="1" dirty="0">
                <a:solidFill>
                  <a:srgbClr val="0066FF"/>
                </a:solidFill>
              </a:rPr>
              <a:t>（队列、存储管理表、排序）</a:t>
            </a:r>
            <a:endParaRPr lang="en-US" altLang="zh-CN" sz="2000" b="1" dirty="0">
              <a:solidFill>
                <a:srgbClr val="0066FF"/>
              </a:solidFill>
            </a:endParaRPr>
          </a:p>
          <a:p>
            <a:endParaRPr lang="en-US" altLang="zh-CN" sz="2000" b="1" dirty="0"/>
          </a:p>
          <a:p>
            <a:r>
              <a:rPr lang="zh-CN" altLang="en-US" sz="2000" b="1" dirty="0"/>
              <a:t>编译原理</a:t>
            </a:r>
            <a:r>
              <a:rPr lang="zh-CN" altLang="en-US" sz="2000" b="1" dirty="0">
                <a:solidFill>
                  <a:srgbClr val="0066FF"/>
                </a:solidFill>
              </a:rPr>
              <a:t>（字符串、栈、散列表）</a:t>
            </a:r>
            <a:endParaRPr lang="en-US" altLang="zh-CN" sz="2000" b="1" dirty="0">
              <a:solidFill>
                <a:srgbClr val="0066FF"/>
              </a:solidFill>
            </a:endParaRPr>
          </a:p>
          <a:p>
            <a:endParaRPr lang="en-US" altLang="zh-CN" sz="2000" b="1" dirty="0"/>
          </a:p>
          <a:p>
            <a:r>
              <a:rPr lang="zh-CN" altLang="en-US" sz="2000" b="1" dirty="0"/>
              <a:t>数据库</a:t>
            </a:r>
            <a:r>
              <a:rPr lang="zh-CN" altLang="en-US" sz="2000" b="1" dirty="0">
                <a:solidFill>
                  <a:srgbClr val="0066FF"/>
                </a:solidFill>
              </a:rPr>
              <a:t>（线性表、多链表、</a:t>
            </a:r>
            <a:r>
              <a:rPr lang="en-US" altLang="zh-CN" sz="2000" b="1" dirty="0">
                <a:solidFill>
                  <a:srgbClr val="0066FF"/>
                </a:solidFill>
              </a:rPr>
              <a:t>B+</a:t>
            </a:r>
            <a:r>
              <a:rPr lang="zh-CN" altLang="en-US" sz="2000" b="1" dirty="0">
                <a:solidFill>
                  <a:srgbClr val="0066FF"/>
                </a:solidFill>
              </a:rPr>
              <a:t>树）</a:t>
            </a:r>
            <a:endParaRPr lang="en-US" altLang="zh-CN" sz="2000" b="1" dirty="0">
              <a:solidFill>
                <a:srgbClr val="0066FF"/>
              </a:solidFill>
            </a:endParaRPr>
          </a:p>
          <a:p>
            <a:endParaRPr lang="en-US" altLang="zh-CN" sz="2000" b="1" dirty="0"/>
          </a:p>
          <a:p>
            <a:r>
              <a:rPr lang="zh-CN" altLang="en-US" sz="2000" b="1" dirty="0"/>
              <a:t>计算机网络</a:t>
            </a:r>
            <a:r>
              <a:rPr lang="zh-CN" altLang="en-US" sz="2000" b="1" dirty="0">
                <a:solidFill>
                  <a:srgbClr val="0066FF"/>
                </a:solidFill>
              </a:rPr>
              <a:t>（图、最小生成树、散列表）</a:t>
            </a:r>
            <a:endParaRPr lang="en-US" altLang="zh-CN" sz="2000" b="1" dirty="0">
              <a:solidFill>
                <a:srgbClr val="0066FF"/>
              </a:solidFill>
            </a:endParaRPr>
          </a:p>
          <a:p>
            <a:endParaRPr lang="en-US" altLang="zh-CN" sz="2000" b="1" dirty="0"/>
          </a:p>
          <a:p>
            <a:r>
              <a:rPr lang="zh-CN" altLang="en-US" sz="2000" b="1" dirty="0"/>
              <a:t>人工智能</a:t>
            </a:r>
            <a:r>
              <a:rPr lang="zh-CN" altLang="en-US" sz="2000" b="1" dirty="0">
                <a:solidFill>
                  <a:srgbClr val="0066FF"/>
                </a:solidFill>
              </a:rPr>
              <a:t>（广义表、集合、图、搜索树）</a:t>
            </a:r>
            <a:endParaRPr lang="en-US" altLang="zh-CN" sz="2000" b="1" dirty="0">
              <a:solidFill>
                <a:srgbClr val="0066FF"/>
              </a:solidFill>
            </a:endParaRPr>
          </a:p>
          <a:p>
            <a:endParaRPr lang="en-US" altLang="zh-CN" sz="2000" b="1" dirty="0">
              <a:solidFill>
                <a:srgbClr val="0066FF"/>
              </a:solidFill>
            </a:endParaRPr>
          </a:p>
          <a:p>
            <a:r>
              <a:rPr lang="zh-CN" altLang="en-US" sz="2000" b="1" dirty="0"/>
              <a:t>运筹学</a:t>
            </a:r>
            <a:r>
              <a:rPr lang="zh-CN" altLang="en-US" sz="2000" b="1" dirty="0">
                <a:solidFill>
                  <a:srgbClr val="0066FF"/>
                </a:solidFill>
              </a:rPr>
              <a:t>（图、关键路径）</a:t>
            </a:r>
            <a:endParaRPr lang="en-US" altLang="zh-CN" sz="2000" b="1" dirty="0">
              <a:solidFill>
                <a:srgbClr val="0066FF"/>
              </a:solidFill>
            </a:endParaRPr>
          </a:p>
          <a:p>
            <a:endParaRPr lang="en-US" altLang="zh-CN" sz="2000" b="1" dirty="0"/>
          </a:p>
          <a:p>
            <a:r>
              <a:rPr lang="zh-CN" altLang="en-US" sz="2000" b="1" dirty="0"/>
              <a:t>图形图像</a:t>
            </a:r>
            <a:r>
              <a:rPr lang="zh-CN" altLang="en-US" sz="2000" b="1" dirty="0">
                <a:solidFill>
                  <a:srgbClr val="0066FF"/>
                </a:solidFill>
              </a:rPr>
              <a:t>（队、栈、图、检索）</a:t>
            </a:r>
            <a:endParaRPr lang="en-US" altLang="zh-CN" sz="2000" b="1" dirty="0">
              <a:solidFill>
                <a:srgbClr val="0066FF"/>
              </a:solidFill>
            </a:endParaRPr>
          </a:p>
          <a:p>
            <a:endParaRPr lang="en-US" altLang="zh-CN" sz="2000" b="1" dirty="0"/>
          </a:p>
          <a:p>
            <a:r>
              <a:rPr lang="en-US" altLang="zh-CN" sz="2000" b="1" dirty="0"/>
              <a:t>…</a:t>
            </a:r>
            <a:endParaRPr lang="zh-CN" altLang="en-US" sz="2000" b="1" dirty="0"/>
          </a:p>
        </p:txBody>
      </p:sp>
      <p:sp>
        <p:nvSpPr>
          <p:cNvPr id="5" name="左大括号 4">
            <a:extLst>
              <a:ext uri="{FF2B5EF4-FFF2-40B4-BE49-F238E27FC236}">
                <a16:creationId xmlns:a16="http://schemas.microsoft.com/office/drawing/2014/main" id="{AB670846-A892-4907-85B2-FC4C6CD2331F}"/>
              </a:ext>
            </a:extLst>
          </p:cNvPr>
          <p:cNvSpPr/>
          <p:nvPr/>
        </p:nvSpPr>
        <p:spPr>
          <a:xfrm>
            <a:off x="2483768" y="1628800"/>
            <a:ext cx="333400" cy="4464496"/>
          </a:xfrm>
          <a:prstGeom prst="leftBrace">
            <a:avLst>
              <a:gd name="adj1" fmla="val 8333"/>
              <a:gd name="adj2" fmla="val 11134"/>
            </a:avLst>
          </a:prstGeom>
          <a:ln>
            <a:solidFill>
              <a:srgbClr val="006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箭头: 虚尾 5">
            <a:extLst>
              <a:ext uri="{FF2B5EF4-FFF2-40B4-BE49-F238E27FC236}">
                <a16:creationId xmlns:a16="http://schemas.microsoft.com/office/drawing/2014/main" id="{5B38FD45-BB28-4622-8CEE-07E1E037ADC2}"/>
              </a:ext>
            </a:extLst>
          </p:cNvPr>
          <p:cNvSpPr/>
          <p:nvPr/>
        </p:nvSpPr>
        <p:spPr>
          <a:xfrm>
            <a:off x="2051720" y="2060848"/>
            <a:ext cx="360040" cy="720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21125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a:extLst>
              <a:ext uri="{FF2B5EF4-FFF2-40B4-BE49-F238E27FC236}">
                <a16:creationId xmlns:a16="http://schemas.microsoft.com/office/drawing/2014/main" id="{2895382B-4110-4BE5-854E-DFAC1DAFE122}"/>
              </a:ext>
            </a:extLst>
          </p:cNvPr>
          <p:cNvSpPr>
            <a:spLocks noChangeArrowheads="1"/>
          </p:cNvSpPr>
          <p:nvPr/>
        </p:nvSpPr>
        <p:spPr bwMode="auto">
          <a:xfrm>
            <a:off x="684213" y="457200"/>
            <a:ext cx="7697787" cy="5638800"/>
          </a:xfrm>
          <a:prstGeom prst="rect">
            <a:avLst/>
          </a:prstGeom>
          <a:noFill/>
          <a:ln w="9525">
            <a:noFill/>
            <a:miter lim="800000"/>
            <a:headEnd/>
            <a:tailEnd/>
          </a:ln>
          <a:effectLst/>
        </p:spPr>
        <p:txBody>
          <a:bodyPr lIns="113731" tIns="56866" rIns="113731" bIns="56866"/>
          <a:lstStyle/>
          <a:p>
            <a:pPr marL="342900" indent="-342900" defTabSz="915988" eaLnBrk="1" fontAlgn="auto" hangingPunct="1">
              <a:spcBef>
                <a:spcPct val="20000"/>
              </a:spcBef>
              <a:spcAft>
                <a:spcPts val="0"/>
              </a:spcAft>
              <a:buClr>
                <a:schemeClr val="tx1"/>
              </a:buClr>
              <a:buSzPct val="110000"/>
              <a:buFont typeface="Geneva" charset="0"/>
              <a:buChar char="•"/>
              <a:defRPr/>
            </a:pPr>
            <a:endParaRPr lang="en-US" altLang="zh-CN" sz="3700" b="1" dirty="0">
              <a:solidFill>
                <a:srgbClr val="CC0000"/>
              </a:solidFill>
              <a:latin typeface="Times New Roman" panose="02020603050405020304" pitchFamily="18" charset="0"/>
              <a:ea typeface="华文仿宋" panose="02010600040101010101" pitchFamily="2" charset="-122"/>
              <a:cs typeface="Times New Roman" panose="02020603050405020304" pitchFamily="18" charset="0"/>
            </a:endParaRPr>
          </a:p>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3200" b="1" u="sng" dirty="0">
                <a:solidFill>
                  <a:srgbClr val="CC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渐进的空间复杂度</a:t>
            </a:r>
          </a:p>
          <a:p>
            <a:pPr marL="342900" indent="-342900" defTabSz="915988" eaLnBrk="1" fontAlgn="auto" hangingPunct="1">
              <a:spcBef>
                <a:spcPct val="20000"/>
              </a:spcBef>
              <a:spcAft>
                <a:spcPts val="0"/>
              </a:spcAft>
              <a:buClr>
                <a:schemeClr val="tx1"/>
              </a:buClr>
              <a:buSzPct val="110000"/>
              <a:buFont typeface="Geneva" charset="0"/>
              <a:buNone/>
              <a:defRPr/>
            </a:pPr>
            <a:endParaRPr lang="zh-CN" altLang="en-US" sz="3200" b="1" u="sng" dirty="0">
              <a:latin typeface="Times New Roman" panose="02020603050405020304" pitchFamily="18" charset="0"/>
              <a:ea typeface="华文仿宋" panose="02010600040101010101" pitchFamily="2" charset="-122"/>
              <a:cs typeface="Times New Roman" panose="02020603050405020304" pitchFamily="18" charset="0"/>
            </a:endParaRPr>
          </a:p>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37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700" b="1" dirty="0">
                <a:solidFill>
                  <a:srgbClr val="3333FF"/>
                </a:solidFill>
                <a:latin typeface="Times New Roman" panose="02020603050405020304" pitchFamily="18" charset="0"/>
                <a:ea typeface="华文仿宋" panose="02010600040101010101" pitchFamily="2" charset="-122"/>
                <a:cs typeface="Times New Roman" panose="02020603050405020304" pitchFamily="18" charset="0"/>
              </a:rPr>
              <a:t>S (</a:t>
            </a:r>
            <a:r>
              <a:rPr lang="en-US" altLang="zh-CN" sz="3700" b="1" i="1" dirty="0">
                <a:solidFill>
                  <a:srgbClr val="3333FF"/>
                </a:solidFill>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3700" b="1" dirty="0">
                <a:solidFill>
                  <a:srgbClr val="3333FF"/>
                </a:solidFill>
                <a:latin typeface="Times New Roman" panose="02020603050405020304" pitchFamily="18" charset="0"/>
                <a:ea typeface="华文仿宋" panose="02010600040101010101" pitchFamily="2" charset="-122"/>
                <a:cs typeface="Times New Roman" panose="02020603050405020304" pitchFamily="18" charset="0"/>
              </a:rPr>
              <a:t>) = O(</a:t>
            </a:r>
            <a:r>
              <a:rPr lang="en-US" altLang="zh-CN" sz="3700" b="1" i="1" dirty="0">
                <a:solidFill>
                  <a:srgbClr val="3333FF"/>
                </a:solidFill>
                <a:latin typeface="Times New Roman" panose="02020603050405020304" pitchFamily="18" charset="0"/>
                <a:ea typeface="华文仿宋" panose="02010600040101010101" pitchFamily="2" charset="-122"/>
                <a:cs typeface="Times New Roman" panose="02020603050405020304" pitchFamily="18" charset="0"/>
              </a:rPr>
              <a:t>f</a:t>
            </a:r>
            <a:r>
              <a:rPr lang="en-US" altLang="zh-CN" sz="3700" b="1" dirty="0">
                <a:solidFill>
                  <a:srgbClr val="3333FF"/>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700" b="1" i="1" dirty="0">
                <a:solidFill>
                  <a:srgbClr val="3333FF"/>
                </a:solidFill>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3700" b="1" dirty="0">
                <a:solidFill>
                  <a:srgbClr val="3333FF"/>
                </a:solidFill>
                <a:latin typeface="Times New Roman" panose="02020603050405020304" pitchFamily="18" charset="0"/>
                <a:ea typeface="华文仿宋" panose="02010600040101010101" pitchFamily="2" charset="-122"/>
                <a:cs typeface="Times New Roman" panose="02020603050405020304" pitchFamily="18" charset="0"/>
              </a:rPr>
              <a:t>))</a:t>
            </a:r>
          </a:p>
          <a:p>
            <a:pPr marL="342900" indent="-342900" defTabSz="915988" eaLnBrk="1" fontAlgn="auto" hangingPunct="1">
              <a:spcBef>
                <a:spcPct val="20000"/>
              </a:spcBef>
              <a:spcAft>
                <a:spcPts val="0"/>
              </a:spcAft>
              <a:buClr>
                <a:schemeClr val="tx1"/>
              </a:buClr>
              <a:buSzPct val="110000"/>
              <a:buFont typeface="Geneva" charset="0"/>
              <a:buNone/>
              <a:defRPr/>
            </a:pPr>
            <a:endParaRPr lang="zh-CN" altLang="en-US" sz="2800" b="1" dirty="0">
              <a:latin typeface="Times New Roman" panose="02020603050405020304" pitchFamily="18" charset="0"/>
              <a:ea typeface="华文仿宋" panose="02010600040101010101" pitchFamily="2" charset="-122"/>
              <a:cs typeface="Times New Roman" panose="02020603050405020304" pitchFamily="18" charset="0"/>
            </a:endParaRPr>
          </a:p>
          <a:p>
            <a:pPr marL="342900" indent="-342900" defTabSz="915988" eaLnBrk="1" fontAlgn="auto" hangingPunct="1">
              <a:spcBef>
                <a:spcPct val="20000"/>
              </a:spcBef>
              <a:spcAft>
                <a:spcPts val="0"/>
              </a:spcAft>
              <a:buClr>
                <a:schemeClr val="tx1"/>
              </a:buClr>
              <a:buSzPct val="110000"/>
              <a:buFont typeface="Geneva" charset="0"/>
              <a:buNone/>
              <a:defRPr/>
            </a:pPr>
            <a:endPar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5988" eaLnBrk="1" fontAlgn="auto" hangingPunct="1">
              <a:spcBef>
                <a:spcPct val="20000"/>
              </a:spcBef>
              <a:spcAft>
                <a:spcPts val="0"/>
              </a:spcAft>
              <a:buClr>
                <a:schemeClr val="tx1"/>
              </a:buClr>
              <a:buSzPct val="110000"/>
              <a:buFont typeface="Wingdings" panose="05000000000000000000" pitchFamily="2" charset="2"/>
              <a:buChar char="ü"/>
              <a:defRPr/>
            </a:pP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当实例特性</a:t>
            </a:r>
            <a:r>
              <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a:t>
            </a: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充分大时，需要的存储空间将如何随之变化。</a:t>
            </a:r>
            <a:endParaRPr lang="en-US" altLang="zh-CN"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5988" eaLnBrk="1" fontAlgn="auto" hangingPunct="1">
              <a:spcBef>
                <a:spcPct val="20000"/>
              </a:spcBef>
              <a:spcAft>
                <a:spcPts val="0"/>
              </a:spcAft>
              <a:buClr>
                <a:schemeClr val="tx1"/>
              </a:buClr>
              <a:buSzPct val="110000"/>
              <a:buFont typeface="Wingdings" panose="05000000000000000000" pitchFamily="2" charset="2"/>
              <a:buChar char="ü"/>
              <a:defRPr/>
            </a:pPr>
            <a:r>
              <a:rPr lang="zh-CN" altLang="en-US" sz="3200" b="1" dirty="0">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这里所说得是为解决问题所需要的辅助存储空间。</a:t>
            </a:r>
          </a:p>
        </p:txBody>
      </p:sp>
      <p:sp>
        <p:nvSpPr>
          <p:cNvPr id="72708" name="Rectangle 4">
            <a:extLst>
              <a:ext uri="{FF2B5EF4-FFF2-40B4-BE49-F238E27FC236}">
                <a16:creationId xmlns:a16="http://schemas.microsoft.com/office/drawing/2014/main" id="{F86B1C98-9AD7-4C98-816F-65AD9A485E11}"/>
              </a:ext>
            </a:extLst>
          </p:cNvPr>
          <p:cNvSpPr>
            <a:spLocks noChangeArrowheads="1"/>
          </p:cNvSpPr>
          <p:nvPr/>
        </p:nvSpPr>
        <p:spPr bwMode="auto">
          <a:xfrm>
            <a:off x="827088" y="3403600"/>
            <a:ext cx="5697346" cy="582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3" tIns="44517" rIns="90623" bIns="44517">
            <a:spAutoFit/>
          </a:bodyPr>
          <a:lstStyle/>
          <a:p>
            <a:pPr eaLnBrk="1" fontAlgn="auto" hangingPunct="1">
              <a:spcBef>
                <a:spcPts val="0"/>
              </a:spcBef>
              <a:spcAft>
                <a:spcPts val="0"/>
              </a:spcAft>
              <a:defRPr/>
            </a:pPr>
            <a:r>
              <a:rPr lang="en-US" altLang="zh-CN" sz="32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S(</a:t>
            </a:r>
            <a:r>
              <a:rPr lang="en-US" altLang="zh-CN" sz="3200" b="1" i="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n</a:t>
            </a:r>
            <a:r>
              <a:rPr lang="en-US" altLang="zh-CN" sz="32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32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为算法的(渐近)空间复杂度</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D3D7C9-3E52-4C8C-B0B8-41194F708BCD}"/>
              </a:ext>
            </a:extLst>
          </p:cNvPr>
          <p:cNvSpPr txBox="1">
            <a:spLocks noChangeArrowheads="1"/>
          </p:cNvSpPr>
          <p:nvPr/>
        </p:nvSpPr>
        <p:spPr>
          <a:xfrm>
            <a:off x="107950" y="620713"/>
            <a:ext cx="8510588" cy="752475"/>
          </a:xfrm>
          <a:prstGeom prst="rect">
            <a:avLst/>
          </a:prstGeom>
          <a:noFill/>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algn="ctr" eaLnBrk="1" hangingPunct="1">
              <a:defRPr/>
            </a:pPr>
            <a:r>
              <a:rPr lang="zh-CN" altLang="en-US" b="0" dirty="0">
                <a:latin typeface="Times New Roman" panose="02020603050405020304" pitchFamily="18" charset="0"/>
                <a:ea typeface="华文仿宋" panose="02010600040101010101" pitchFamily="2" charset="-122"/>
                <a:cs typeface="Times New Roman" panose="02020603050405020304" pitchFamily="18" charset="0"/>
              </a:rPr>
              <a:t>本章小结</a:t>
            </a:r>
          </a:p>
        </p:txBody>
      </p:sp>
      <p:sp>
        <p:nvSpPr>
          <p:cNvPr id="2" name="矩形: 圆角 1">
            <a:extLst>
              <a:ext uri="{FF2B5EF4-FFF2-40B4-BE49-F238E27FC236}">
                <a16:creationId xmlns:a16="http://schemas.microsoft.com/office/drawing/2014/main" id="{1AB3A3C5-D88C-4B8B-806A-8CDBC7C68168}"/>
              </a:ext>
            </a:extLst>
          </p:cNvPr>
          <p:cNvSpPr/>
          <p:nvPr/>
        </p:nvSpPr>
        <p:spPr>
          <a:xfrm>
            <a:off x="1043608" y="1628800"/>
            <a:ext cx="7344816" cy="48965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pitchFamily="18" charset="0"/>
                <a:cs typeface="Times New Roman" panose="02020603050405020304" pitchFamily="18" charset="0"/>
              </a:rPr>
              <a:t>数据结构的基本含义 </a:t>
            </a:r>
            <a:r>
              <a:rPr kumimoji="1" lang="en-US" altLang="zh-CN" sz="2400" b="1" dirty="0">
                <a:latin typeface="Times New Roman" panose="02020603050405020304" pitchFamily="18" charset="0"/>
                <a:cs typeface="Times New Roman" panose="02020603050405020304" pitchFamily="18" charset="0"/>
              </a:rPr>
              <a:t>DS = { D, R }</a:t>
            </a: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pitchFamily="18" charset="0"/>
                <a:cs typeface="Times New Roman" panose="02020603050405020304" pitchFamily="18" charset="0"/>
              </a:rPr>
              <a:t>逻辑结构、存储结构</a:t>
            </a:r>
          </a:p>
          <a:p>
            <a:pPr eaLnBrk="1" hangingPunct="1">
              <a:lnSpc>
                <a:spcPct val="110000"/>
              </a:lnSpc>
              <a:buClr>
                <a:srgbClr val="FF3300"/>
              </a:buClr>
              <a:buFont typeface="Wingdings" panose="05000000000000000000" pitchFamily="2" charset="2"/>
              <a:buChar char="Ø"/>
            </a:pPr>
            <a:endParaRPr kumimoji="1" lang="zh-CN" altLang="en-US" sz="2400" b="1" dirty="0">
              <a:latin typeface="Times New Roman" panose="02020603050405020304" pitchFamily="18" charset="0"/>
              <a:cs typeface="Times New Roman" panose="02020603050405020304" pitchFamily="18" charset="0"/>
            </a:endParaRPr>
          </a:p>
          <a:p>
            <a:pPr eaLnBrk="1" hangingPunct="1">
              <a:lnSpc>
                <a:spcPct val="110000"/>
              </a:lnSpc>
              <a:buClr>
                <a:srgbClr val="FF3300"/>
              </a:buClr>
              <a:buFont typeface="Wingdings" panose="05000000000000000000" pitchFamily="2" charset="2"/>
              <a:buChar char="Ø"/>
            </a:pPr>
            <a:r>
              <a:rPr kumimoji="1" lang="zh-CN" altLang="en-US" sz="2400" b="1" dirty="0">
                <a:solidFill>
                  <a:srgbClr val="0000FF"/>
                </a:solidFill>
                <a:latin typeface="Times New Roman" panose="02020603050405020304" pitchFamily="18" charset="0"/>
                <a:cs typeface="Times New Roman" panose="02020603050405020304" pitchFamily="18" charset="0"/>
              </a:rPr>
              <a:t>数据、数据元素、数据项；</a:t>
            </a:r>
          </a:p>
          <a:p>
            <a:pPr eaLnBrk="1" hangingPunct="1">
              <a:lnSpc>
                <a:spcPct val="110000"/>
              </a:lnSpc>
              <a:buClr>
                <a:srgbClr val="FF3300"/>
              </a:buClr>
              <a:buFont typeface="Wingdings" panose="05000000000000000000" pitchFamily="2" charset="2"/>
              <a:buChar char="Ø"/>
            </a:pPr>
            <a:r>
              <a:rPr kumimoji="1" lang="zh-CN" altLang="en-US" sz="2400" b="1" dirty="0">
                <a:solidFill>
                  <a:srgbClr val="0000FF"/>
                </a:solidFill>
                <a:latin typeface="Times New Roman" panose="02020603050405020304" pitchFamily="18" charset="0"/>
                <a:cs typeface="Times New Roman" panose="02020603050405020304" pitchFamily="18" charset="0"/>
              </a:rPr>
              <a:t>数据类型、</a:t>
            </a:r>
            <a:r>
              <a:rPr kumimoji="1" lang="en-US" altLang="zh-CN" sz="2400" b="1" dirty="0">
                <a:solidFill>
                  <a:srgbClr val="0000FF"/>
                </a:solidFill>
                <a:latin typeface="Times New Roman" panose="02020603050405020304" pitchFamily="18" charset="0"/>
                <a:cs typeface="Times New Roman" panose="02020603050405020304" pitchFamily="18" charset="0"/>
              </a:rPr>
              <a:t>ADT</a:t>
            </a:r>
            <a:r>
              <a:rPr kumimoji="1" lang="zh-CN" altLang="en-US" sz="2400" b="1" dirty="0">
                <a:solidFill>
                  <a:srgbClr val="0000FF"/>
                </a:solidFill>
                <a:latin typeface="Times New Roman" panose="02020603050405020304" pitchFamily="18" charset="0"/>
                <a:cs typeface="Times New Roman" panose="02020603050405020304" pitchFamily="18" charset="0"/>
              </a:rPr>
              <a:t>（抽象数据类型）</a:t>
            </a:r>
          </a:p>
          <a:p>
            <a:pPr eaLnBrk="1" hangingPunct="1">
              <a:lnSpc>
                <a:spcPct val="110000"/>
              </a:lnSpc>
              <a:buClr>
                <a:srgbClr val="FF3300"/>
              </a:buClr>
              <a:buFont typeface="Wingdings" panose="05000000000000000000" pitchFamily="2" charset="2"/>
              <a:buChar char="Ø"/>
            </a:pPr>
            <a:endParaRPr kumimoji="1" lang="en-US" altLang="zh-CN" sz="2400" b="1" dirty="0">
              <a:latin typeface="Times New Roman" panose="02020603050405020304" pitchFamily="18" charset="0"/>
              <a:cs typeface="Times New Roman" panose="02020603050405020304" pitchFamily="18" charset="0"/>
            </a:endParaRP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pitchFamily="18" charset="0"/>
                <a:cs typeface="Times New Roman" panose="02020603050405020304" pitchFamily="18" charset="0"/>
              </a:rPr>
              <a:t>程序＝数据结构＋算法 </a:t>
            </a:r>
            <a:endParaRPr kumimoji="1" lang="en-US" altLang="zh-CN" sz="2400" b="1" dirty="0">
              <a:latin typeface="Times New Roman" panose="02020603050405020304" pitchFamily="18" charset="0"/>
              <a:cs typeface="Times New Roman" panose="02020603050405020304" pitchFamily="18" charset="0"/>
            </a:endParaRP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pitchFamily="18" charset="0"/>
                <a:cs typeface="Times New Roman" panose="02020603050405020304" pitchFamily="18" charset="0"/>
              </a:rPr>
              <a:t>算法的定义、算法的基本特征；</a:t>
            </a: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pitchFamily="18" charset="0"/>
                <a:cs typeface="Times New Roman" panose="02020603050405020304" pitchFamily="18" charset="0"/>
              </a:rPr>
              <a:t>算法评价</a:t>
            </a:r>
            <a:endParaRPr kumimoji="1" lang="en-US" altLang="zh-CN" sz="2400" b="1" dirty="0">
              <a:latin typeface="Times New Roman" panose="02020603050405020304" pitchFamily="18" charset="0"/>
              <a:cs typeface="Times New Roman" panose="02020603050405020304" pitchFamily="18" charset="0"/>
            </a:endParaRP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pitchFamily="18" charset="0"/>
                <a:cs typeface="Times New Roman" panose="02020603050405020304" pitchFamily="18" charset="0"/>
              </a:rPr>
              <a:t>算法性能（时空复杂性）分析、大</a:t>
            </a:r>
            <a:r>
              <a:rPr kumimoji="1" lang="en-US" altLang="zh-CN" sz="2400" b="1" dirty="0">
                <a:latin typeface="Times New Roman" panose="02020603050405020304" pitchFamily="18" charset="0"/>
                <a:cs typeface="Times New Roman" panose="02020603050405020304" pitchFamily="18" charset="0"/>
              </a:rPr>
              <a:t>O</a:t>
            </a:r>
            <a:r>
              <a:rPr kumimoji="1" lang="zh-CN" altLang="en-US" sz="2400" b="1" dirty="0">
                <a:latin typeface="Times New Roman" panose="02020603050405020304" pitchFamily="18" charset="0"/>
                <a:cs typeface="Times New Roman" panose="02020603050405020304" pitchFamily="18" charset="0"/>
              </a:rPr>
              <a:t>表示法。</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578AE15-E3E8-4103-80B5-6DD7983C30F3}"/>
              </a:ext>
            </a:extLst>
          </p:cNvPr>
          <p:cNvSpPr/>
          <p:nvPr/>
        </p:nvSpPr>
        <p:spPr>
          <a:xfrm>
            <a:off x="5292080" y="4454771"/>
            <a:ext cx="3672408" cy="236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9752F7FB-8134-4EBC-9BF7-4A76B37B6CFE}"/>
              </a:ext>
            </a:extLst>
          </p:cNvPr>
          <p:cNvSpPr/>
          <p:nvPr/>
        </p:nvSpPr>
        <p:spPr>
          <a:xfrm>
            <a:off x="585397" y="4437112"/>
            <a:ext cx="4581294" cy="236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1ABBB7E-5048-48F8-8172-6A4EF628D54E}"/>
              </a:ext>
            </a:extLst>
          </p:cNvPr>
          <p:cNvPicPr>
            <a:picLocks noChangeAspect="1"/>
          </p:cNvPicPr>
          <p:nvPr/>
        </p:nvPicPr>
        <p:blipFill>
          <a:blip r:embed="rId2"/>
          <a:stretch>
            <a:fillRect/>
          </a:stretch>
        </p:blipFill>
        <p:spPr>
          <a:xfrm>
            <a:off x="1550950" y="1058587"/>
            <a:ext cx="5791200" cy="3238500"/>
          </a:xfrm>
          <a:prstGeom prst="rect">
            <a:avLst/>
          </a:prstGeom>
        </p:spPr>
      </p:pic>
      <p:sp>
        <p:nvSpPr>
          <p:cNvPr id="3" name="矩形 2">
            <a:extLst>
              <a:ext uri="{FF2B5EF4-FFF2-40B4-BE49-F238E27FC236}">
                <a16:creationId xmlns:a16="http://schemas.microsoft.com/office/drawing/2014/main" id="{20FDF131-BB0C-49E7-ADC2-3342694B5555}"/>
              </a:ext>
            </a:extLst>
          </p:cNvPr>
          <p:cNvSpPr/>
          <p:nvPr/>
        </p:nvSpPr>
        <p:spPr>
          <a:xfrm>
            <a:off x="683568" y="476672"/>
            <a:ext cx="5256584" cy="461665"/>
          </a:xfrm>
          <a:prstGeom prst="rect">
            <a:avLst/>
          </a:prstGeom>
        </p:spPr>
        <p:txBody>
          <a:bodyPr wrap="square">
            <a:spAutoFit/>
          </a:bodyPr>
          <a:lstStyle/>
          <a:p>
            <a:r>
              <a:rPr lang="zh-CN" altLang="en-US" sz="2400" b="1" dirty="0">
                <a:solidFill>
                  <a:srgbClr val="0066FF"/>
                </a:solidFill>
                <a:effectLst>
                  <a:outerShdw blurRad="38100" dist="38100" dir="2700000" algn="tl">
                    <a:srgbClr val="000000">
                      <a:alpha val="43137"/>
                    </a:srgbClr>
                  </a:outerShdw>
                </a:effectLst>
                <a:latin typeface="SimSun" panose="02010600030101010101" pitchFamily="2" charset="-122"/>
                <a:ea typeface="SimSun" panose="02010600030101010101" pitchFamily="2" charset="-122"/>
              </a:rPr>
              <a:t>数据结构关注的三个方面的问题</a:t>
            </a:r>
            <a:endParaRPr lang="zh-CN" altLang="en-US" sz="2400" b="1" dirty="0">
              <a:solidFill>
                <a:srgbClr val="0066FF"/>
              </a:solidFill>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A1078F4B-44F0-4AA2-9752-966C261D144D}"/>
              </a:ext>
            </a:extLst>
          </p:cNvPr>
          <p:cNvSpPr/>
          <p:nvPr/>
        </p:nvSpPr>
        <p:spPr>
          <a:xfrm>
            <a:off x="899592" y="4376028"/>
            <a:ext cx="3528392" cy="923330"/>
          </a:xfrm>
          <a:prstGeom prst="rect">
            <a:avLst/>
          </a:prstGeom>
        </p:spPr>
        <p:txBody>
          <a:bodyPr wrap="square">
            <a:spAutoFit/>
          </a:bodyPr>
          <a:lstStyle/>
          <a:p>
            <a:pPr marL="285750" indent="-285750">
              <a:buFont typeface="Wingdings" panose="05000000000000000000" pitchFamily="2" charset="2"/>
              <a:buChar char="ü"/>
            </a:pPr>
            <a:r>
              <a:rPr lang="zh-CN" altLang="en-US" dirty="0">
                <a:solidFill>
                  <a:srgbClr val="0066FF"/>
                </a:solidFill>
                <a:latin typeface="SimSun" panose="02010600030101010101" pitchFamily="2" charset="-122"/>
                <a:ea typeface="SimSun" panose="02010600030101010101" pitchFamily="2" charset="-122"/>
              </a:rPr>
              <a:t>索引方法是要建造一个由整数域</a:t>
            </a:r>
            <a:r>
              <a:rPr lang="en-US" altLang="zh-CN" dirty="0">
                <a:solidFill>
                  <a:srgbClr val="0066FF"/>
                </a:solidFill>
                <a:latin typeface="SimSun" panose="02010600030101010101" pitchFamily="2" charset="-122"/>
                <a:ea typeface="SimSun" panose="02010600030101010101" pitchFamily="2" charset="-122"/>
              </a:rPr>
              <a:t>Z</a:t>
            </a:r>
            <a:r>
              <a:rPr lang="zh-CN" altLang="en-US" dirty="0">
                <a:solidFill>
                  <a:srgbClr val="0066FF"/>
                </a:solidFill>
                <a:latin typeface="SimSun" panose="02010600030101010101" pitchFamily="2" charset="-122"/>
                <a:ea typeface="SimSun" panose="02010600030101010101" pitchFamily="2" charset="-122"/>
              </a:rPr>
              <a:t>映射到存储地址域</a:t>
            </a:r>
            <a:r>
              <a:rPr lang="en-US" altLang="zh-CN" dirty="0">
                <a:solidFill>
                  <a:srgbClr val="0066FF"/>
                </a:solidFill>
                <a:latin typeface="SimSun" panose="02010600030101010101" pitchFamily="2" charset="-122"/>
                <a:ea typeface="SimSun" panose="02010600030101010101" pitchFamily="2" charset="-122"/>
              </a:rPr>
              <a:t>D</a:t>
            </a:r>
            <a:r>
              <a:rPr lang="zh-CN" altLang="en-US" dirty="0">
                <a:solidFill>
                  <a:srgbClr val="0066FF"/>
                </a:solidFill>
                <a:latin typeface="SimSun" panose="02010600030101010101" pitchFamily="2" charset="-122"/>
                <a:ea typeface="SimSun" panose="02010600030101010101" pitchFamily="2" charset="-122"/>
              </a:rPr>
              <a:t>的函数</a:t>
            </a:r>
            <a:r>
              <a:rPr lang="en-US" altLang="zh-CN" dirty="0">
                <a:solidFill>
                  <a:srgbClr val="0066FF"/>
                </a:solidFill>
                <a:latin typeface="SimSun" panose="02010600030101010101" pitchFamily="2" charset="-122"/>
                <a:ea typeface="SimSun" panose="02010600030101010101" pitchFamily="2" charset="-122"/>
              </a:rPr>
              <a:t>Y</a:t>
            </a:r>
            <a:r>
              <a:rPr lang="zh-CN" altLang="en-US" dirty="0">
                <a:solidFill>
                  <a:srgbClr val="0066FF"/>
                </a:solidFill>
                <a:latin typeface="SimSun" panose="02010600030101010101" pitchFamily="2" charset="-122"/>
                <a:ea typeface="SimSun" panose="02010600030101010101" pitchFamily="2" charset="-122"/>
              </a:rPr>
              <a:t>：</a:t>
            </a:r>
            <a:r>
              <a:rPr lang="en-US" altLang="zh-CN" dirty="0">
                <a:solidFill>
                  <a:srgbClr val="0066FF"/>
                </a:solidFill>
                <a:latin typeface="SimSun" panose="02010600030101010101" pitchFamily="2" charset="-122"/>
                <a:ea typeface="SimSun" panose="02010600030101010101" pitchFamily="2" charset="-122"/>
              </a:rPr>
              <a:t>Z-&gt;D</a:t>
            </a:r>
            <a:endParaRPr lang="zh-CN" altLang="en-US" dirty="0">
              <a:solidFill>
                <a:srgbClr val="0066FF"/>
              </a:solidFill>
            </a:endParaRPr>
          </a:p>
        </p:txBody>
      </p:sp>
      <p:pic>
        <p:nvPicPr>
          <p:cNvPr id="12" name="图片 11">
            <a:extLst>
              <a:ext uri="{FF2B5EF4-FFF2-40B4-BE49-F238E27FC236}">
                <a16:creationId xmlns:a16="http://schemas.microsoft.com/office/drawing/2014/main" id="{847EE79D-8C9B-43DD-9759-28A2363D7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229200"/>
            <a:ext cx="3952904" cy="1538299"/>
          </a:xfrm>
          <a:prstGeom prst="rect">
            <a:avLst/>
          </a:prstGeom>
        </p:spPr>
      </p:pic>
      <p:pic>
        <p:nvPicPr>
          <p:cNvPr id="14" name="图片 13">
            <a:extLst>
              <a:ext uri="{FF2B5EF4-FFF2-40B4-BE49-F238E27FC236}">
                <a16:creationId xmlns:a16="http://schemas.microsoft.com/office/drawing/2014/main" id="{55554791-DF48-49FC-BA5F-6D22032169A0}"/>
              </a:ext>
            </a:extLst>
          </p:cNvPr>
          <p:cNvPicPr>
            <a:picLocks noChangeAspect="1"/>
          </p:cNvPicPr>
          <p:nvPr/>
        </p:nvPicPr>
        <p:blipFill>
          <a:blip r:embed="rId4"/>
          <a:stretch>
            <a:fillRect/>
          </a:stretch>
        </p:blipFill>
        <p:spPr>
          <a:xfrm>
            <a:off x="6138102" y="6093296"/>
            <a:ext cx="2009775" cy="352425"/>
          </a:xfrm>
          <a:prstGeom prst="rect">
            <a:avLst/>
          </a:prstGeom>
        </p:spPr>
      </p:pic>
      <p:sp>
        <p:nvSpPr>
          <p:cNvPr id="15" name="矩形 14">
            <a:extLst>
              <a:ext uri="{FF2B5EF4-FFF2-40B4-BE49-F238E27FC236}">
                <a16:creationId xmlns:a16="http://schemas.microsoft.com/office/drawing/2014/main" id="{382798B2-23DB-4052-955E-201AFB18A0EE}"/>
              </a:ext>
            </a:extLst>
          </p:cNvPr>
          <p:cNvSpPr/>
          <p:nvPr/>
        </p:nvSpPr>
        <p:spPr>
          <a:xfrm>
            <a:off x="5508104" y="4437112"/>
            <a:ext cx="3225231" cy="1200329"/>
          </a:xfrm>
          <a:prstGeom prst="rect">
            <a:avLst/>
          </a:prstGeom>
        </p:spPr>
        <p:txBody>
          <a:bodyPr wrap="square">
            <a:spAutoFit/>
          </a:bodyPr>
          <a:lstStyle/>
          <a:p>
            <a:pPr marL="285750" indent="-285750">
              <a:buFont typeface="Wingdings" panose="05000000000000000000" pitchFamily="2" charset="2"/>
              <a:buChar char="ü"/>
            </a:pPr>
            <a:r>
              <a:rPr lang="zh-CN" altLang="en-US" dirty="0">
                <a:solidFill>
                  <a:srgbClr val="0066FF"/>
                </a:solidFill>
              </a:rPr>
              <a:t>散列方法是索引方法的一种延伸和扩展，通过</a:t>
            </a:r>
            <a:r>
              <a:rPr lang="en-US" altLang="zh-CN" dirty="0">
                <a:solidFill>
                  <a:srgbClr val="0066FF"/>
                </a:solidFill>
              </a:rPr>
              <a:t>h(s)=z</a:t>
            </a:r>
            <a:r>
              <a:rPr lang="zh-CN" altLang="en-US" dirty="0">
                <a:solidFill>
                  <a:srgbClr val="0066FF"/>
                </a:solidFill>
              </a:rPr>
              <a:t>散列函数</a:t>
            </a:r>
            <a:r>
              <a:rPr lang="en-US" altLang="zh-CN" dirty="0">
                <a:solidFill>
                  <a:srgbClr val="0066FF"/>
                </a:solidFill>
              </a:rPr>
              <a:t>(hash functions)</a:t>
            </a:r>
            <a:r>
              <a:rPr lang="zh-CN" altLang="en-US" dirty="0">
                <a:solidFill>
                  <a:srgbClr val="0066FF"/>
                </a:solidFill>
              </a:rPr>
              <a:t>进行地址的计算。</a:t>
            </a:r>
          </a:p>
        </p:txBody>
      </p:sp>
      <p:sp>
        <p:nvSpPr>
          <p:cNvPr id="16" name="矩形 15">
            <a:extLst>
              <a:ext uri="{FF2B5EF4-FFF2-40B4-BE49-F238E27FC236}">
                <a16:creationId xmlns:a16="http://schemas.microsoft.com/office/drawing/2014/main" id="{D1DFA1EB-DAC8-4BB8-B3D8-A3D54E5D49F3}"/>
              </a:ext>
            </a:extLst>
          </p:cNvPr>
          <p:cNvSpPr/>
          <p:nvPr/>
        </p:nvSpPr>
        <p:spPr>
          <a:xfrm>
            <a:off x="6011911" y="5637441"/>
            <a:ext cx="2262158" cy="369332"/>
          </a:xfrm>
          <a:prstGeom prst="rect">
            <a:avLst/>
          </a:prstGeom>
        </p:spPr>
        <p:txBody>
          <a:bodyPr wrap="square">
            <a:spAutoFit/>
          </a:bodyPr>
          <a:lstStyle/>
          <a:p>
            <a:r>
              <a:rPr lang="zh-CN" altLang="en-US" dirty="0">
                <a:solidFill>
                  <a:srgbClr val="000000"/>
                </a:solidFill>
                <a:latin typeface="SimSun" panose="02010600030101010101" pitchFamily="2" charset="-122"/>
                <a:ea typeface="SimSun" panose="02010600030101010101" pitchFamily="2" charset="-122"/>
              </a:rPr>
              <a:t>散列函数 </a:t>
            </a:r>
            <a:r>
              <a:rPr lang="en-US" altLang="zh-CN" dirty="0">
                <a:solidFill>
                  <a:srgbClr val="000000"/>
                </a:solidFill>
                <a:latin typeface="SimSun" panose="02010600030101010101" pitchFamily="2" charset="-122"/>
                <a:ea typeface="SimSun" panose="02010600030101010101" pitchFamily="2" charset="-122"/>
              </a:rPr>
              <a:t>H(k)=k% 5</a:t>
            </a:r>
            <a:endParaRPr lang="zh-CN" altLang="en-US" dirty="0"/>
          </a:p>
        </p:txBody>
      </p:sp>
    </p:spTree>
    <p:extLst>
      <p:ext uri="{BB962C8B-B14F-4D97-AF65-F5344CB8AC3E}">
        <p14:creationId xmlns:p14="http://schemas.microsoft.com/office/powerpoint/2010/main" val="1307044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321DE4-0571-4CF4-80A7-AD007FE50C94}"/>
              </a:ext>
            </a:extLst>
          </p:cNvPr>
          <p:cNvPicPr>
            <a:picLocks noChangeAspect="1"/>
          </p:cNvPicPr>
          <p:nvPr/>
        </p:nvPicPr>
        <p:blipFill>
          <a:blip r:embed="rId2"/>
          <a:stretch>
            <a:fillRect/>
          </a:stretch>
        </p:blipFill>
        <p:spPr>
          <a:xfrm>
            <a:off x="1043608" y="1628800"/>
            <a:ext cx="7466581" cy="3101503"/>
          </a:xfrm>
          <a:prstGeom prst="rect">
            <a:avLst/>
          </a:prstGeom>
        </p:spPr>
      </p:pic>
      <p:sp>
        <p:nvSpPr>
          <p:cNvPr id="4" name="矩形 3">
            <a:extLst>
              <a:ext uri="{FF2B5EF4-FFF2-40B4-BE49-F238E27FC236}">
                <a16:creationId xmlns:a16="http://schemas.microsoft.com/office/drawing/2014/main" id="{12336CE6-CBC7-412C-9580-CC89E9C9D5FC}"/>
              </a:ext>
            </a:extLst>
          </p:cNvPr>
          <p:cNvSpPr/>
          <p:nvPr/>
        </p:nvSpPr>
        <p:spPr>
          <a:xfrm>
            <a:off x="683568" y="476672"/>
            <a:ext cx="6912768" cy="461665"/>
          </a:xfrm>
          <a:prstGeom prst="rect">
            <a:avLst/>
          </a:prstGeom>
        </p:spPr>
        <p:txBody>
          <a:bodyPr wrap="square">
            <a:spAutoFit/>
          </a:bodyPr>
          <a:lstStyle/>
          <a:p>
            <a:r>
              <a:rPr lang="zh-CN" altLang="en-US" sz="2400" b="1" dirty="0">
                <a:solidFill>
                  <a:srgbClr val="0066FF"/>
                </a:solidFill>
                <a:effectLst>
                  <a:outerShdw blurRad="38100" dist="38100" dir="2700000" algn="tl">
                    <a:srgbClr val="000000">
                      <a:alpha val="43137"/>
                    </a:srgbClr>
                  </a:outerShdw>
                </a:effectLst>
                <a:latin typeface="SimSun" panose="02010600030101010101" pitchFamily="2" charset="-122"/>
                <a:ea typeface="SimSun" panose="02010600030101010101" pitchFamily="2" charset="-122"/>
              </a:rPr>
              <a:t>数据结构（逻辑结构）的几种基本形式</a:t>
            </a:r>
            <a:endParaRPr lang="zh-CN" altLang="en-US" sz="2400" b="1" dirty="0">
              <a:solidFill>
                <a:srgbClr val="0066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824911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3E7E55-69AC-4EEF-80AC-AD54698B6876}"/>
              </a:ext>
            </a:extLst>
          </p:cNvPr>
          <p:cNvSpPr/>
          <p:nvPr/>
        </p:nvSpPr>
        <p:spPr>
          <a:xfrm>
            <a:off x="539750" y="2492375"/>
            <a:ext cx="8353425" cy="2740025"/>
          </a:xfrm>
          <a:prstGeom prst="rect">
            <a:avLst/>
          </a:prstGeom>
        </p:spPr>
        <p:txBody>
          <a:bodyPr>
            <a:spAutoFit/>
          </a:bodyPr>
          <a:lstStyle/>
          <a:p>
            <a:pPr marL="76200" eaLnBrk="1" fontAlgn="auto" hangingPunct="1">
              <a:lnSpc>
                <a:spcPts val="2075"/>
              </a:lnSpc>
              <a:spcBef>
                <a:spcPts val="0"/>
              </a:spcBef>
              <a:spcAft>
                <a:spcPts val="0"/>
              </a:spcAft>
              <a:defRPr/>
            </a:pPr>
            <a:r>
              <a:rPr lang="en-US" altLang="zh-CN" sz="4400" dirty="0">
                <a:latin typeface="Calibri" panose="020F0502020204030204" pitchFamily="34" charset="0"/>
                <a:ea typeface="等线"/>
                <a:cs typeface="Calibri" panose="020F0502020204030204" pitchFamily="34" charset="0"/>
              </a:rPr>
              <a:t>(1) </a:t>
            </a:r>
            <a:r>
              <a:rPr lang="en-US" altLang="zh-CN" sz="4400" spc="10" dirty="0">
                <a:latin typeface="Calibri" panose="020F0502020204030204" pitchFamily="34" charset="0"/>
                <a:ea typeface="等线"/>
                <a:cs typeface="Calibri" panose="020F0502020204030204" pitchFamily="34" charset="0"/>
              </a:rPr>
              <a:t> </a:t>
            </a:r>
            <a:r>
              <a:rPr lang="zh-CN" altLang="zh-CN" sz="4400" dirty="0">
                <a:latin typeface="Calibri" panose="020F0502020204030204" pitchFamily="34" charset="0"/>
                <a:ea typeface="宋体" panose="02010600030101010101" pitchFamily="2" charset="-122"/>
                <a:cs typeface="宋体" panose="02010600030101010101" pitchFamily="2" charset="-122"/>
              </a:rPr>
              <a:t>第</a:t>
            </a:r>
            <a:r>
              <a:rPr lang="zh-CN" altLang="zh-CN" sz="4400" spc="-380" dirty="0">
                <a:latin typeface="Calibri" panose="020F0502020204030204" pitchFamily="34" charset="0"/>
                <a:ea typeface="宋体" panose="02010600030101010101" pitchFamily="2" charset="-122"/>
                <a:cs typeface="宋体" panose="02010600030101010101" pitchFamily="2" charset="-122"/>
              </a:rPr>
              <a:t> </a:t>
            </a:r>
            <a:r>
              <a:rPr lang="en-US" altLang="zh-CN" sz="4400" spc="-5" dirty="0">
                <a:latin typeface="Calibri" panose="020F0502020204030204" pitchFamily="34" charset="0"/>
                <a:ea typeface="宋体" panose="02010600030101010101" pitchFamily="2" charset="-122"/>
                <a:cs typeface="Calibri" panose="020F0502020204030204" pitchFamily="34" charset="0"/>
              </a:rPr>
              <a:t>3</a:t>
            </a:r>
            <a:r>
              <a:rPr lang="en-US" altLang="zh-CN" sz="4400" dirty="0">
                <a:latin typeface="Calibri" panose="020F0502020204030204" pitchFamily="34" charset="0"/>
                <a:ea typeface="宋体" panose="02010600030101010101" pitchFamily="2" charset="-122"/>
                <a:cs typeface="Calibri" panose="020F0502020204030204" pitchFamily="34" charset="0"/>
              </a:rPr>
              <a:t>8</a:t>
            </a:r>
            <a:r>
              <a:rPr lang="en-US" altLang="zh-CN" sz="4400" spc="5" dirty="0">
                <a:latin typeface="Calibri" panose="020F0502020204030204" pitchFamily="34" charset="0"/>
                <a:ea typeface="宋体" panose="02010600030101010101" pitchFamily="2" charset="-122"/>
                <a:cs typeface="Calibri" panose="020F0502020204030204" pitchFamily="34" charset="0"/>
              </a:rPr>
              <a:t> </a:t>
            </a:r>
            <a:r>
              <a:rPr lang="zh-CN" altLang="zh-CN" sz="4400" dirty="0">
                <a:latin typeface="Calibri" panose="020F0502020204030204" pitchFamily="34" charset="0"/>
                <a:ea typeface="宋体" panose="02010600030101010101" pitchFamily="2" charset="-122"/>
                <a:cs typeface="宋体" panose="02010600030101010101" pitchFamily="2" charset="-122"/>
              </a:rPr>
              <a:t>页，</a:t>
            </a:r>
            <a:r>
              <a:rPr lang="en-US" altLang="zh-CN" sz="4400" dirty="0">
                <a:latin typeface="Calibri" panose="020F0502020204030204" pitchFamily="34" charset="0"/>
                <a:ea typeface="宋体" panose="02010600030101010101" pitchFamily="2" charset="-122"/>
                <a:cs typeface="Calibri" panose="020F0502020204030204" pitchFamily="34" charset="0"/>
              </a:rPr>
              <a:t>1.</a:t>
            </a:r>
            <a:r>
              <a:rPr lang="en-US" altLang="zh-CN" sz="4400" spc="-5" dirty="0">
                <a:latin typeface="Calibri" panose="020F0502020204030204" pitchFamily="34" charset="0"/>
                <a:ea typeface="宋体" panose="02010600030101010101" pitchFamily="2" charset="-122"/>
                <a:cs typeface="Calibri" panose="020F0502020204030204" pitchFamily="34" charset="0"/>
              </a:rPr>
              <a:t>7</a:t>
            </a:r>
            <a:r>
              <a:rPr lang="zh-CN" altLang="zh-CN" sz="4400" spc="5" dirty="0">
                <a:latin typeface="Calibri" panose="020F0502020204030204" pitchFamily="34" charset="0"/>
                <a:ea typeface="宋体" panose="02010600030101010101" pitchFamily="2" charset="-122"/>
                <a:cs typeface="宋体" panose="02010600030101010101" pitchFamily="2" charset="-122"/>
              </a:rPr>
              <a:t>：</a:t>
            </a:r>
            <a:r>
              <a:rPr lang="en-US" altLang="zh-CN" sz="4400" spc="-5" dirty="0">
                <a:latin typeface="Calibri" panose="020F0502020204030204" pitchFamily="34" charset="0"/>
                <a:ea typeface="宋体" panose="02010600030101010101" pitchFamily="2" charset="-122"/>
                <a:cs typeface="Calibri" panose="020F0502020204030204" pitchFamily="34" charset="0"/>
              </a:rPr>
              <a:t>(2)</a:t>
            </a:r>
            <a:r>
              <a:rPr lang="en-US" altLang="zh-CN" sz="4400" dirty="0">
                <a:latin typeface="Calibri" panose="020F0502020204030204" pitchFamily="34" charset="0"/>
                <a:ea typeface="宋体" panose="02010600030101010101" pitchFamily="2" charset="-122"/>
                <a:cs typeface="Calibri" panose="020F0502020204030204" pitchFamily="34" charset="0"/>
              </a:rPr>
              <a:t>,</a:t>
            </a:r>
            <a:r>
              <a:rPr lang="en-US" altLang="zh-CN" sz="4400" spc="-25" dirty="0">
                <a:latin typeface="Calibri" panose="020F0502020204030204" pitchFamily="34" charset="0"/>
                <a:ea typeface="宋体" panose="02010600030101010101" pitchFamily="2" charset="-122"/>
                <a:cs typeface="Calibri" panose="020F0502020204030204" pitchFamily="34" charset="0"/>
              </a:rPr>
              <a:t> </a:t>
            </a:r>
            <a:r>
              <a:rPr lang="en-US" altLang="zh-CN" sz="4400" spc="-5" dirty="0">
                <a:latin typeface="Calibri" panose="020F0502020204030204" pitchFamily="34" charset="0"/>
                <a:ea typeface="宋体" panose="02010600030101010101" pitchFamily="2" charset="-122"/>
                <a:cs typeface="Calibri" panose="020F0502020204030204" pitchFamily="34" charset="0"/>
              </a:rPr>
              <a:t>(3)</a:t>
            </a:r>
            <a:endParaRPr lang="zh-CN" altLang="zh-CN" sz="4400" dirty="0">
              <a:latin typeface="Calibri" panose="020F0502020204030204" pitchFamily="34" charset="0"/>
              <a:ea typeface="等线"/>
              <a:cs typeface="Calibri" panose="020F0502020204030204" pitchFamily="34" charset="0"/>
            </a:endParaRPr>
          </a:p>
          <a:p>
            <a:pPr eaLnBrk="1" fontAlgn="auto" hangingPunct="1">
              <a:lnSpc>
                <a:spcPts val="850"/>
              </a:lnSpc>
              <a:spcBef>
                <a:spcPts val="25"/>
              </a:spcBef>
              <a:spcAft>
                <a:spcPts val="0"/>
              </a:spcAft>
              <a:defRPr/>
            </a:pPr>
            <a:r>
              <a:rPr lang="en-US" altLang="zh-CN" sz="2400" dirty="0">
                <a:latin typeface="Times New Roman" panose="02020603050405020304" pitchFamily="18" charset="0"/>
                <a:ea typeface="等线"/>
              </a:rPr>
              <a:t> </a:t>
            </a:r>
            <a:endParaRPr lang="zh-CN" altLang="zh-CN" sz="4000" dirty="0">
              <a:latin typeface="Times New Roman" panose="02020603050405020304" pitchFamily="18" charset="0"/>
              <a:ea typeface="等线"/>
            </a:endParaRPr>
          </a:p>
          <a:p>
            <a:pPr marL="76200" eaLnBrk="1" fontAlgn="auto" hangingPunct="1">
              <a:spcBef>
                <a:spcPts val="0"/>
              </a:spcBef>
              <a:spcAft>
                <a:spcPts val="0"/>
              </a:spcAft>
              <a:defRPr/>
            </a:pPr>
            <a:r>
              <a:rPr lang="en-US" altLang="zh-CN" sz="4400" dirty="0">
                <a:latin typeface="Calibri" panose="020F0502020204030204" pitchFamily="34" charset="0"/>
                <a:ea typeface="等线"/>
                <a:cs typeface="Calibri" panose="020F0502020204030204" pitchFamily="34" charset="0"/>
              </a:rPr>
              <a:t>(2) </a:t>
            </a:r>
            <a:r>
              <a:rPr lang="en-US" altLang="zh-CN" sz="4400" spc="5" dirty="0">
                <a:latin typeface="Calibri" panose="020F0502020204030204" pitchFamily="34" charset="0"/>
                <a:ea typeface="等线"/>
                <a:cs typeface="Calibri" panose="020F0502020204030204" pitchFamily="34" charset="0"/>
              </a:rPr>
              <a:t> </a:t>
            </a:r>
            <a:r>
              <a:rPr lang="zh-CN" altLang="zh-CN" sz="4400" dirty="0">
                <a:latin typeface="Calibri" panose="020F0502020204030204" pitchFamily="34" charset="0"/>
                <a:ea typeface="宋体" panose="02010600030101010101" pitchFamily="2" charset="-122"/>
                <a:cs typeface="宋体" panose="02010600030101010101" pitchFamily="2" charset="-122"/>
              </a:rPr>
              <a:t>第</a:t>
            </a:r>
            <a:r>
              <a:rPr lang="zh-CN" altLang="zh-CN" sz="4400" spc="-385" dirty="0">
                <a:latin typeface="Calibri" panose="020F0502020204030204" pitchFamily="34" charset="0"/>
                <a:ea typeface="宋体" panose="02010600030101010101" pitchFamily="2" charset="-122"/>
                <a:cs typeface="宋体" panose="02010600030101010101" pitchFamily="2" charset="-122"/>
              </a:rPr>
              <a:t> </a:t>
            </a:r>
            <a:r>
              <a:rPr lang="en-US" altLang="zh-CN" sz="4400" spc="-5" dirty="0">
                <a:latin typeface="Calibri" panose="020F0502020204030204" pitchFamily="34" charset="0"/>
                <a:ea typeface="宋体" panose="02010600030101010101" pitchFamily="2" charset="-122"/>
                <a:cs typeface="Calibri" panose="020F0502020204030204" pitchFamily="34" charset="0"/>
              </a:rPr>
              <a:t>3</a:t>
            </a:r>
            <a:r>
              <a:rPr lang="en-US" altLang="zh-CN" sz="4400" dirty="0">
                <a:latin typeface="Calibri" panose="020F0502020204030204" pitchFamily="34" charset="0"/>
                <a:ea typeface="宋体" panose="02010600030101010101" pitchFamily="2" charset="-122"/>
                <a:cs typeface="Calibri" panose="020F0502020204030204" pitchFamily="34" charset="0"/>
              </a:rPr>
              <a:t>8 </a:t>
            </a:r>
            <a:r>
              <a:rPr lang="zh-CN" altLang="zh-CN" sz="4400" dirty="0">
                <a:latin typeface="Calibri" panose="020F0502020204030204" pitchFamily="34" charset="0"/>
                <a:ea typeface="宋体" panose="02010600030101010101" pitchFamily="2" charset="-122"/>
                <a:cs typeface="宋体" panose="02010600030101010101" pitchFamily="2" charset="-122"/>
              </a:rPr>
              <a:t>页，</a:t>
            </a:r>
            <a:r>
              <a:rPr lang="en-US" altLang="zh-CN" sz="4400" spc="-5" dirty="0">
                <a:latin typeface="Calibri" panose="020F0502020204030204" pitchFamily="34" charset="0"/>
                <a:ea typeface="宋体" panose="02010600030101010101" pitchFamily="2" charset="-122"/>
                <a:cs typeface="Calibri" panose="020F0502020204030204" pitchFamily="34" charset="0"/>
              </a:rPr>
              <a:t>1.1</a:t>
            </a:r>
            <a:r>
              <a:rPr lang="en-US" altLang="zh-CN" sz="4400" spc="5" dirty="0">
                <a:latin typeface="Calibri" panose="020F0502020204030204" pitchFamily="34" charset="0"/>
                <a:ea typeface="宋体" panose="02010600030101010101" pitchFamily="2" charset="-122"/>
                <a:cs typeface="Calibri" panose="020F0502020204030204" pitchFamily="34" charset="0"/>
              </a:rPr>
              <a:t>0</a:t>
            </a:r>
            <a:r>
              <a:rPr lang="zh-CN" altLang="zh-CN" sz="4400" dirty="0">
                <a:latin typeface="Calibri" panose="020F0502020204030204" pitchFamily="34" charset="0"/>
                <a:ea typeface="宋体" panose="02010600030101010101" pitchFamily="2" charset="-122"/>
                <a:cs typeface="宋体" panose="02010600030101010101" pitchFamily="2" charset="-122"/>
              </a:rPr>
              <a:t>：</a:t>
            </a:r>
            <a:r>
              <a:rPr lang="en-US" altLang="zh-CN" sz="4400" dirty="0">
                <a:latin typeface="Calibri" panose="020F0502020204030204" pitchFamily="34" charset="0"/>
                <a:ea typeface="宋体" panose="02010600030101010101" pitchFamily="2" charset="-122"/>
                <a:cs typeface="Calibri" panose="020F0502020204030204" pitchFamily="34" charset="0"/>
              </a:rPr>
              <a:t>(1)</a:t>
            </a:r>
            <a:endParaRPr lang="zh-CN" altLang="zh-CN" sz="4400" dirty="0">
              <a:latin typeface="Calibri" panose="020F0502020204030204" pitchFamily="34" charset="0"/>
              <a:ea typeface="等线"/>
              <a:cs typeface="Calibri" panose="020F0502020204030204" pitchFamily="34" charset="0"/>
            </a:endParaRPr>
          </a:p>
          <a:p>
            <a:pPr eaLnBrk="1" fontAlgn="auto" hangingPunct="1">
              <a:lnSpc>
                <a:spcPts val="850"/>
              </a:lnSpc>
              <a:spcBef>
                <a:spcPts val="25"/>
              </a:spcBef>
              <a:spcAft>
                <a:spcPts val="0"/>
              </a:spcAft>
              <a:defRPr/>
            </a:pPr>
            <a:r>
              <a:rPr lang="en-US" altLang="zh-CN" sz="2400" dirty="0">
                <a:latin typeface="Times New Roman" panose="02020603050405020304" pitchFamily="18" charset="0"/>
                <a:ea typeface="等线"/>
              </a:rPr>
              <a:t> </a:t>
            </a:r>
            <a:endParaRPr lang="zh-CN" altLang="zh-CN" sz="4000" dirty="0">
              <a:latin typeface="Times New Roman" panose="02020603050405020304" pitchFamily="18" charset="0"/>
              <a:ea typeface="等线"/>
            </a:endParaRPr>
          </a:p>
          <a:p>
            <a:pPr marL="76200" eaLnBrk="1" fontAlgn="auto" hangingPunct="1">
              <a:spcBef>
                <a:spcPts val="0"/>
              </a:spcBef>
              <a:spcAft>
                <a:spcPts val="0"/>
              </a:spcAft>
              <a:defRPr/>
            </a:pPr>
            <a:r>
              <a:rPr lang="en-US" altLang="zh-CN" sz="4400" dirty="0">
                <a:latin typeface="Calibri" panose="020F0502020204030204" pitchFamily="34" charset="0"/>
                <a:ea typeface="等线"/>
                <a:cs typeface="Calibri" panose="020F0502020204030204" pitchFamily="34" charset="0"/>
              </a:rPr>
              <a:t>(3) </a:t>
            </a:r>
            <a:r>
              <a:rPr lang="en-US" altLang="zh-CN" sz="4400" spc="5" dirty="0">
                <a:latin typeface="Calibri" panose="020F0502020204030204" pitchFamily="34" charset="0"/>
                <a:ea typeface="等线"/>
                <a:cs typeface="Calibri" panose="020F0502020204030204" pitchFamily="34" charset="0"/>
              </a:rPr>
              <a:t> </a:t>
            </a:r>
            <a:r>
              <a:rPr lang="zh-CN" altLang="zh-CN" sz="4400" dirty="0">
                <a:latin typeface="Calibri" panose="020F0502020204030204" pitchFamily="34" charset="0"/>
                <a:ea typeface="宋体" panose="02010600030101010101" pitchFamily="2" charset="-122"/>
                <a:cs typeface="宋体" panose="02010600030101010101" pitchFamily="2" charset="-122"/>
              </a:rPr>
              <a:t>第</a:t>
            </a:r>
            <a:r>
              <a:rPr lang="zh-CN" altLang="zh-CN" sz="4400" spc="-385" dirty="0">
                <a:latin typeface="Calibri" panose="020F0502020204030204" pitchFamily="34" charset="0"/>
                <a:ea typeface="宋体" panose="02010600030101010101" pitchFamily="2" charset="-122"/>
                <a:cs typeface="宋体" panose="02010600030101010101" pitchFamily="2" charset="-122"/>
              </a:rPr>
              <a:t> </a:t>
            </a:r>
            <a:r>
              <a:rPr lang="en-US" altLang="zh-CN" sz="4400" spc="-5" dirty="0">
                <a:latin typeface="Calibri" panose="020F0502020204030204" pitchFamily="34" charset="0"/>
                <a:ea typeface="宋体" panose="02010600030101010101" pitchFamily="2" charset="-122"/>
                <a:cs typeface="Calibri" panose="020F0502020204030204" pitchFamily="34" charset="0"/>
              </a:rPr>
              <a:t>3</a:t>
            </a:r>
            <a:r>
              <a:rPr lang="en-US" altLang="zh-CN" sz="4400" dirty="0">
                <a:latin typeface="Calibri" panose="020F0502020204030204" pitchFamily="34" charset="0"/>
                <a:ea typeface="宋体" panose="02010600030101010101" pitchFamily="2" charset="-122"/>
                <a:cs typeface="Calibri" panose="020F0502020204030204" pitchFamily="34" charset="0"/>
              </a:rPr>
              <a:t>9 </a:t>
            </a:r>
            <a:r>
              <a:rPr lang="zh-CN" altLang="zh-CN" sz="4400" dirty="0">
                <a:latin typeface="Calibri" panose="020F0502020204030204" pitchFamily="34" charset="0"/>
                <a:ea typeface="宋体" panose="02010600030101010101" pitchFamily="2" charset="-122"/>
                <a:cs typeface="宋体" panose="02010600030101010101" pitchFamily="2" charset="-122"/>
              </a:rPr>
              <a:t>页，</a:t>
            </a:r>
            <a:r>
              <a:rPr lang="en-US" altLang="zh-CN" sz="4400" spc="-5" dirty="0">
                <a:latin typeface="Calibri" panose="020F0502020204030204" pitchFamily="34" charset="0"/>
                <a:ea typeface="宋体" panose="02010600030101010101" pitchFamily="2" charset="-122"/>
                <a:cs typeface="Calibri" panose="020F0502020204030204" pitchFamily="34" charset="0"/>
              </a:rPr>
              <a:t>1.1</a:t>
            </a:r>
            <a:r>
              <a:rPr lang="en-US" altLang="zh-CN" sz="4400" spc="5" dirty="0">
                <a:latin typeface="Calibri" panose="020F0502020204030204" pitchFamily="34" charset="0"/>
                <a:ea typeface="宋体" panose="02010600030101010101" pitchFamily="2" charset="-122"/>
                <a:cs typeface="Calibri" panose="020F0502020204030204" pitchFamily="34" charset="0"/>
              </a:rPr>
              <a:t>1</a:t>
            </a:r>
            <a:r>
              <a:rPr lang="zh-CN" altLang="zh-CN" sz="4400" dirty="0">
                <a:latin typeface="Calibri" panose="020F0502020204030204" pitchFamily="34" charset="0"/>
                <a:ea typeface="宋体" panose="02010600030101010101" pitchFamily="2" charset="-122"/>
                <a:cs typeface="宋体" panose="02010600030101010101" pitchFamily="2" charset="-122"/>
              </a:rPr>
              <a:t>：</a:t>
            </a:r>
            <a:r>
              <a:rPr lang="en-US" altLang="zh-CN" sz="4400" dirty="0">
                <a:latin typeface="Calibri" panose="020F0502020204030204" pitchFamily="34" charset="0"/>
                <a:ea typeface="宋体" panose="02010600030101010101" pitchFamily="2" charset="-122"/>
                <a:cs typeface="Calibri" panose="020F0502020204030204" pitchFamily="34" charset="0"/>
              </a:rPr>
              <a:t>(1)</a:t>
            </a:r>
            <a:endParaRPr lang="zh-CN" altLang="zh-CN" sz="4400" dirty="0">
              <a:latin typeface="Calibri" panose="020F0502020204030204" pitchFamily="34" charset="0"/>
              <a:ea typeface="等线"/>
              <a:cs typeface="Calibri" panose="020F0502020204030204" pitchFamily="34" charset="0"/>
            </a:endParaRPr>
          </a:p>
          <a:p>
            <a:pPr eaLnBrk="1" fontAlgn="auto" hangingPunct="1">
              <a:lnSpc>
                <a:spcPts val="850"/>
              </a:lnSpc>
              <a:spcBef>
                <a:spcPts val="25"/>
              </a:spcBef>
              <a:spcAft>
                <a:spcPts val="0"/>
              </a:spcAft>
              <a:defRPr/>
            </a:pPr>
            <a:r>
              <a:rPr lang="en-US" altLang="zh-CN" sz="2400" dirty="0">
                <a:latin typeface="Times New Roman" panose="02020603050405020304" pitchFamily="18" charset="0"/>
                <a:ea typeface="等线"/>
              </a:rPr>
              <a:t> </a:t>
            </a:r>
            <a:endParaRPr lang="zh-CN" altLang="zh-CN" sz="4000" dirty="0">
              <a:latin typeface="Times New Roman" panose="02020603050405020304" pitchFamily="18" charset="0"/>
              <a:ea typeface="等线"/>
            </a:endParaRPr>
          </a:p>
          <a:p>
            <a:pPr marL="76200" eaLnBrk="1" fontAlgn="auto" hangingPunct="1">
              <a:spcBef>
                <a:spcPts val="0"/>
              </a:spcBef>
              <a:spcAft>
                <a:spcPts val="0"/>
              </a:spcAft>
              <a:defRPr/>
            </a:pPr>
            <a:r>
              <a:rPr lang="en-US" altLang="zh-CN" sz="4400" dirty="0">
                <a:latin typeface="Calibri" panose="020F0502020204030204" pitchFamily="34" charset="0"/>
                <a:ea typeface="等线"/>
                <a:cs typeface="Calibri" panose="020F0502020204030204" pitchFamily="34" charset="0"/>
              </a:rPr>
              <a:t>(4) </a:t>
            </a:r>
            <a:r>
              <a:rPr lang="en-US" altLang="zh-CN" sz="4400" spc="5" dirty="0">
                <a:latin typeface="Calibri" panose="020F0502020204030204" pitchFamily="34" charset="0"/>
                <a:ea typeface="等线"/>
                <a:cs typeface="Calibri" panose="020F0502020204030204" pitchFamily="34" charset="0"/>
              </a:rPr>
              <a:t> </a:t>
            </a:r>
            <a:r>
              <a:rPr lang="zh-CN" altLang="zh-CN" sz="4400" dirty="0">
                <a:latin typeface="Calibri" panose="020F0502020204030204" pitchFamily="34" charset="0"/>
                <a:ea typeface="宋体" panose="02010600030101010101" pitchFamily="2" charset="-122"/>
                <a:cs typeface="宋体" panose="02010600030101010101" pitchFamily="2" charset="-122"/>
              </a:rPr>
              <a:t>第</a:t>
            </a:r>
            <a:r>
              <a:rPr lang="zh-CN" altLang="zh-CN" sz="4400" spc="-385" dirty="0">
                <a:latin typeface="Calibri" panose="020F0502020204030204" pitchFamily="34" charset="0"/>
                <a:ea typeface="宋体" panose="02010600030101010101" pitchFamily="2" charset="-122"/>
                <a:cs typeface="宋体" panose="02010600030101010101" pitchFamily="2" charset="-122"/>
              </a:rPr>
              <a:t> </a:t>
            </a:r>
            <a:r>
              <a:rPr lang="en-US" altLang="zh-CN" sz="4400" spc="-5" dirty="0">
                <a:latin typeface="Calibri" panose="020F0502020204030204" pitchFamily="34" charset="0"/>
                <a:ea typeface="宋体" panose="02010600030101010101" pitchFamily="2" charset="-122"/>
                <a:cs typeface="Calibri" panose="020F0502020204030204" pitchFamily="34" charset="0"/>
              </a:rPr>
              <a:t>4</a:t>
            </a:r>
            <a:r>
              <a:rPr lang="en-US" altLang="zh-CN" sz="4400" dirty="0">
                <a:latin typeface="Calibri" panose="020F0502020204030204" pitchFamily="34" charset="0"/>
                <a:ea typeface="宋体" panose="02010600030101010101" pitchFamily="2" charset="-122"/>
                <a:cs typeface="Calibri" panose="020F0502020204030204" pitchFamily="34" charset="0"/>
              </a:rPr>
              <a:t>0 </a:t>
            </a:r>
            <a:r>
              <a:rPr lang="zh-CN" altLang="zh-CN" sz="4400" dirty="0">
                <a:latin typeface="Calibri" panose="020F0502020204030204" pitchFamily="34" charset="0"/>
                <a:ea typeface="宋体" panose="02010600030101010101" pitchFamily="2" charset="-122"/>
                <a:cs typeface="宋体" panose="02010600030101010101" pitchFamily="2" charset="-122"/>
              </a:rPr>
              <a:t>页，</a:t>
            </a:r>
            <a:r>
              <a:rPr lang="en-US" altLang="zh-CN" sz="4400" spc="-5" dirty="0">
                <a:latin typeface="Calibri" panose="020F0502020204030204" pitchFamily="34" charset="0"/>
                <a:ea typeface="宋体" panose="02010600030101010101" pitchFamily="2" charset="-122"/>
                <a:cs typeface="Calibri" panose="020F0502020204030204" pitchFamily="34" charset="0"/>
              </a:rPr>
              <a:t>1.1</a:t>
            </a:r>
            <a:r>
              <a:rPr lang="en-US" altLang="zh-CN" sz="4400" spc="5" dirty="0">
                <a:latin typeface="Calibri" panose="020F0502020204030204" pitchFamily="34" charset="0"/>
                <a:ea typeface="宋体" panose="02010600030101010101" pitchFamily="2" charset="-122"/>
                <a:cs typeface="Calibri" panose="020F0502020204030204" pitchFamily="34" charset="0"/>
              </a:rPr>
              <a:t>3</a:t>
            </a:r>
            <a:r>
              <a:rPr lang="zh-CN" altLang="zh-CN" sz="4400" dirty="0">
                <a:latin typeface="Calibri" panose="020F0502020204030204" pitchFamily="34" charset="0"/>
                <a:ea typeface="宋体" panose="02010600030101010101" pitchFamily="2" charset="-122"/>
                <a:cs typeface="宋体" panose="02010600030101010101" pitchFamily="2" charset="-122"/>
              </a:rPr>
              <a:t>：</a:t>
            </a:r>
            <a:r>
              <a:rPr lang="en-US" altLang="zh-CN" sz="4400" dirty="0">
                <a:latin typeface="Calibri" panose="020F0502020204030204" pitchFamily="34" charset="0"/>
                <a:ea typeface="宋体" panose="02010600030101010101" pitchFamily="2" charset="-122"/>
                <a:cs typeface="Calibri" panose="020F0502020204030204" pitchFamily="34" charset="0"/>
              </a:rPr>
              <a:t>(8)</a:t>
            </a:r>
            <a:endParaRPr lang="zh-CN" altLang="zh-CN" sz="4400" dirty="0">
              <a:latin typeface="Calibri" panose="020F0502020204030204" pitchFamily="34" charset="0"/>
              <a:ea typeface="等线"/>
              <a:cs typeface="Calibri" panose="020F0502020204030204" pitchFamily="34" charset="0"/>
            </a:endParaRPr>
          </a:p>
        </p:txBody>
      </p:sp>
      <p:sp>
        <p:nvSpPr>
          <p:cNvPr id="3" name="Rectangle 2">
            <a:extLst>
              <a:ext uri="{FF2B5EF4-FFF2-40B4-BE49-F238E27FC236}">
                <a16:creationId xmlns:a16="http://schemas.microsoft.com/office/drawing/2014/main" id="{C54613EF-725E-4A6F-97EA-E313FAF16BF9}"/>
              </a:ext>
            </a:extLst>
          </p:cNvPr>
          <p:cNvSpPr txBox="1">
            <a:spLocks noChangeArrowheads="1"/>
          </p:cNvSpPr>
          <p:nvPr/>
        </p:nvSpPr>
        <p:spPr>
          <a:xfrm>
            <a:off x="509588" y="692150"/>
            <a:ext cx="6294437" cy="936625"/>
          </a:xfrm>
          <a:prstGeom prst="rect">
            <a:avLst/>
          </a:prstGeom>
          <a:noFill/>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eaLnBrk="1" hangingPunct="1">
              <a:defRPr/>
            </a:pPr>
            <a:r>
              <a:rPr lang="zh-CN" altLang="en-US" sz="4800" b="0" dirty="0">
                <a:latin typeface="黑体" panose="02010609060101010101" pitchFamily="49" charset="-122"/>
              </a:rPr>
              <a:t>第</a:t>
            </a:r>
            <a:r>
              <a:rPr lang="en-US" altLang="zh-CN" sz="4800" b="0" dirty="0">
                <a:latin typeface="黑体" panose="02010609060101010101" pitchFamily="49" charset="-122"/>
              </a:rPr>
              <a:t>1</a:t>
            </a:r>
            <a:r>
              <a:rPr lang="zh-CN" altLang="en-US" sz="4800" b="0" dirty="0">
                <a:latin typeface="黑体" panose="02010609060101010101" pitchFamily="49" charset="-122"/>
              </a:rPr>
              <a:t>章 作业</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C5279EB-20B6-402B-B5EE-3FAB09D9D771}"/>
              </a:ext>
            </a:extLst>
          </p:cNvPr>
          <p:cNvPicPr>
            <a:picLocks noChangeAspect="1"/>
          </p:cNvPicPr>
          <p:nvPr/>
        </p:nvPicPr>
        <p:blipFill>
          <a:blip r:embed="rId2"/>
          <a:stretch>
            <a:fillRect/>
          </a:stretch>
        </p:blipFill>
        <p:spPr>
          <a:xfrm>
            <a:off x="2915816" y="1484784"/>
            <a:ext cx="3870395" cy="5303875"/>
          </a:xfrm>
          <a:prstGeom prst="rect">
            <a:avLst/>
          </a:prstGeom>
        </p:spPr>
      </p:pic>
      <p:sp>
        <p:nvSpPr>
          <p:cNvPr id="3" name="Rectangle 2">
            <a:extLst>
              <a:ext uri="{FF2B5EF4-FFF2-40B4-BE49-F238E27FC236}">
                <a16:creationId xmlns:a16="http://schemas.microsoft.com/office/drawing/2014/main" id="{1AC831EF-6B44-40B2-9DFB-89024BE750E9}"/>
              </a:ext>
            </a:extLst>
          </p:cNvPr>
          <p:cNvSpPr txBox="1">
            <a:spLocks noChangeArrowheads="1"/>
          </p:cNvSpPr>
          <p:nvPr/>
        </p:nvSpPr>
        <p:spPr>
          <a:xfrm>
            <a:off x="272542" y="476672"/>
            <a:ext cx="8598916" cy="936625"/>
          </a:xfrm>
          <a:prstGeom prst="rect">
            <a:avLst/>
          </a:prstGeom>
          <a:noFill/>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eaLnBrk="1" hangingPunct="1">
              <a:defRPr/>
            </a:pPr>
            <a:r>
              <a:rPr lang="en-US" altLang="zh-CN" sz="4800" b="0" dirty="0">
                <a:latin typeface="黑体" panose="02010609060101010101" pitchFamily="49" charset="-122"/>
              </a:rPr>
              <a:t>《</a:t>
            </a:r>
            <a:r>
              <a:rPr lang="zh-CN" altLang="en-US" sz="4800" b="0" dirty="0">
                <a:latin typeface="黑体" panose="02010609060101010101" pitchFamily="49" charset="-122"/>
              </a:rPr>
              <a:t>数据结构</a:t>
            </a:r>
            <a:r>
              <a:rPr lang="en-US" altLang="zh-CN" sz="4800" b="0" dirty="0">
                <a:latin typeface="黑体" panose="02010609060101010101" pitchFamily="49" charset="-122"/>
              </a:rPr>
              <a:t>》</a:t>
            </a:r>
            <a:r>
              <a:rPr lang="zh-CN" altLang="en-US" sz="4800" b="0" dirty="0">
                <a:latin typeface="黑体" panose="02010609060101010101" pitchFamily="49" charset="-122"/>
              </a:rPr>
              <a:t>班级</a:t>
            </a:r>
            <a:r>
              <a:rPr lang="en-US" altLang="zh-CN" sz="4800" b="0" dirty="0">
                <a:latin typeface="黑体" panose="02010609060101010101" pitchFamily="49" charset="-122"/>
              </a:rPr>
              <a:t>(</a:t>
            </a:r>
            <a:r>
              <a:rPr lang="zh-CN" altLang="en-US" sz="4800" b="0" dirty="0">
                <a:latin typeface="黑体" panose="02010609060101010101" pitchFamily="49" charset="-122"/>
              </a:rPr>
              <a:t>二班</a:t>
            </a:r>
            <a:r>
              <a:rPr lang="en-US" altLang="zh-CN" sz="4800" b="0" dirty="0">
                <a:latin typeface="黑体" panose="02010609060101010101" pitchFamily="49" charset="-122"/>
              </a:rPr>
              <a:t>)QQ</a:t>
            </a:r>
            <a:r>
              <a:rPr lang="zh-CN" altLang="en-US" sz="4800" b="0" dirty="0">
                <a:latin typeface="黑体" panose="02010609060101010101" pitchFamily="49" charset="-122"/>
              </a:rPr>
              <a:t>群</a:t>
            </a:r>
          </a:p>
        </p:txBody>
      </p:sp>
    </p:spTree>
    <p:extLst>
      <p:ext uri="{BB962C8B-B14F-4D97-AF65-F5344CB8AC3E}">
        <p14:creationId xmlns:p14="http://schemas.microsoft.com/office/powerpoint/2010/main" val="249103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标注 9">
            <a:extLst>
              <a:ext uri="{FF2B5EF4-FFF2-40B4-BE49-F238E27FC236}">
                <a16:creationId xmlns:a16="http://schemas.microsoft.com/office/drawing/2014/main" id="{04FF7F68-F749-4482-9BAD-5A56F4351CC7}"/>
              </a:ext>
            </a:extLst>
          </p:cNvPr>
          <p:cNvSpPr/>
          <p:nvPr/>
        </p:nvSpPr>
        <p:spPr>
          <a:xfrm>
            <a:off x="3143250" y="4881563"/>
            <a:ext cx="1928813" cy="1643062"/>
          </a:xfrm>
          <a:prstGeom prst="wedgeRoundRectCallout">
            <a:avLst>
              <a:gd name="adj1" fmla="val 31745"/>
              <a:gd name="adj2" fmla="val -91764"/>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圆角矩形标注 8">
            <a:extLst>
              <a:ext uri="{FF2B5EF4-FFF2-40B4-BE49-F238E27FC236}">
                <a16:creationId xmlns:a16="http://schemas.microsoft.com/office/drawing/2014/main" id="{C5CC5C86-36D9-4A69-96C2-6E512A8BB4E0}"/>
              </a:ext>
            </a:extLst>
          </p:cNvPr>
          <p:cNvSpPr/>
          <p:nvPr/>
        </p:nvSpPr>
        <p:spPr>
          <a:xfrm>
            <a:off x="611188" y="4881563"/>
            <a:ext cx="1603375" cy="1643062"/>
          </a:xfrm>
          <a:prstGeom prst="wedgeRoundRectCallout">
            <a:avLst>
              <a:gd name="adj1" fmla="val -3813"/>
              <a:gd name="adj2" fmla="val -82301"/>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圆角矩形标注 7">
            <a:extLst>
              <a:ext uri="{FF2B5EF4-FFF2-40B4-BE49-F238E27FC236}">
                <a16:creationId xmlns:a16="http://schemas.microsoft.com/office/drawing/2014/main" id="{1F2A42E7-0DA3-47ED-A20E-90A741D1AC98}"/>
              </a:ext>
            </a:extLst>
          </p:cNvPr>
          <p:cNvSpPr/>
          <p:nvPr/>
        </p:nvSpPr>
        <p:spPr>
          <a:xfrm>
            <a:off x="6000750" y="4881563"/>
            <a:ext cx="2714625" cy="1571625"/>
          </a:xfrm>
          <a:prstGeom prst="wedgeRoundRectCallout">
            <a:avLst>
              <a:gd name="adj1" fmla="val -15443"/>
              <a:gd name="adj2" fmla="val -89087"/>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8340" name="Rectangle 4">
            <a:extLst>
              <a:ext uri="{FF2B5EF4-FFF2-40B4-BE49-F238E27FC236}">
                <a16:creationId xmlns:a16="http://schemas.microsoft.com/office/drawing/2014/main" id="{C1432703-3CE9-4AC9-8E14-F01774129875}"/>
              </a:ext>
            </a:extLst>
          </p:cNvPr>
          <p:cNvSpPr>
            <a:spLocks noChangeArrowheads="1"/>
          </p:cNvSpPr>
          <p:nvPr/>
        </p:nvSpPr>
        <p:spPr bwMode="auto">
          <a:xfrm>
            <a:off x="801688" y="1365403"/>
            <a:ext cx="7858125" cy="1431771"/>
          </a:xfrm>
          <a:prstGeom prst="rect">
            <a:avLst/>
          </a:prstGeom>
          <a:noFill/>
          <a:ln w="12700">
            <a:noFill/>
            <a:miter lim="800000"/>
            <a:headEnd/>
            <a:tailEnd/>
          </a:ln>
          <a:effectLst/>
        </p:spPr>
        <p:txBody>
          <a:bodyPr lIns="90623" tIns="44517" rIns="90623" bIns="44517"/>
          <a:lstStyle/>
          <a:p>
            <a:pPr marL="342900" indent="-342900" defTabSz="915988" eaLnBrk="1" fontAlgn="auto" hangingPunct="1">
              <a:spcBef>
                <a:spcPct val="20000"/>
              </a:spcBef>
              <a:spcAft>
                <a:spcPts val="0"/>
              </a:spcAft>
              <a:buClr>
                <a:schemeClr val="tx1"/>
              </a:buClr>
              <a:buSzPct val="110000"/>
              <a:buFont typeface="Geneva" charset="0"/>
              <a:buNone/>
              <a:defRPr/>
            </a:pPr>
            <a:r>
              <a:rPr kumimoji="1" lang="en-US" altLang="zh-CN" sz="3600" dirty="0" err="1">
                <a:solidFill>
                  <a:srgbClr val="0000FF"/>
                </a:solidFill>
                <a:latin typeface="Times New Roman" pitchFamily="18" charset="0"/>
                <a:ea typeface="楷体_GB2312" pitchFamily="49" charset="-122"/>
              </a:rPr>
              <a:t>Niklaus</a:t>
            </a:r>
            <a:r>
              <a:rPr kumimoji="1" lang="en-US" altLang="zh-CN" sz="3600" dirty="0">
                <a:solidFill>
                  <a:srgbClr val="0000FF"/>
                </a:solidFill>
                <a:latin typeface="Times New Roman" pitchFamily="18" charset="0"/>
                <a:ea typeface="楷体_GB2312" pitchFamily="49" charset="-122"/>
              </a:rPr>
              <a:t> Wirth </a:t>
            </a:r>
          </a:p>
          <a:p>
            <a:pPr marL="342900" indent="-342900" defTabSz="915988" eaLnBrk="1" fontAlgn="auto" hangingPunct="1">
              <a:spcBef>
                <a:spcPct val="20000"/>
              </a:spcBef>
              <a:spcAft>
                <a:spcPts val="0"/>
              </a:spcAft>
              <a:buClr>
                <a:schemeClr val="tx1"/>
              </a:buClr>
              <a:buSzPct val="110000"/>
              <a:buFont typeface="Geneva" charset="0"/>
              <a:buNone/>
              <a:defRPr/>
            </a:pPr>
            <a:r>
              <a:rPr kumimoji="1" lang="en-US" altLang="zh-CN" sz="3600" dirty="0">
                <a:latin typeface="Times New Roman" pitchFamily="18" charset="0"/>
                <a:ea typeface="楷体_GB2312" pitchFamily="49" charset="-122"/>
              </a:rPr>
              <a:t>（1984</a:t>
            </a:r>
            <a:r>
              <a:rPr kumimoji="1" lang="zh-CN" altLang="en-US" sz="3600" dirty="0">
                <a:latin typeface="Times New Roman" pitchFamily="18" charset="0"/>
                <a:ea typeface="楷体_GB2312" pitchFamily="49" charset="-122"/>
              </a:rPr>
              <a:t>年</a:t>
            </a:r>
            <a:r>
              <a:rPr kumimoji="1" lang="en-US" altLang="zh-CN" sz="3600" dirty="0">
                <a:latin typeface="Times New Roman" pitchFamily="18" charset="0"/>
                <a:ea typeface="楷体_GB2312" pitchFamily="49" charset="-122"/>
              </a:rPr>
              <a:t>Turing Prize）</a:t>
            </a:r>
          </a:p>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3600" dirty="0">
                <a:solidFill>
                  <a:srgbClr val="0000FF"/>
                </a:solidFill>
                <a:latin typeface="Times New Roman" pitchFamily="18" charset="0"/>
                <a:ea typeface="华文中宋" pitchFamily="2" charset="-122"/>
              </a:rPr>
              <a:t>	</a:t>
            </a:r>
            <a:endParaRPr lang="zh-CN" altLang="en-US" sz="3600" b="1" dirty="0">
              <a:solidFill>
                <a:srgbClr val="0000FF"/>
              </a:solidFill>
              <a:effectLst>
                <a:outerShdw blurRad="38100" dist="38100" dir="2700000" algn="tl">
                  <a:srgbClr val="C0C0C0"/>
                </a:outerShdw>
              </a:effectLst>
              <a:latin typeface="楷体_GB2312" pitchFamily="49" charset="-122"/>
              <a:ea typeface="楷体_GB2312" pitchFamily="49" charset="-122"/>
            </a:endParaRPr>
          </a:p>
        </p:txBody>
      </p:sp>
      <p:sp>
        <p:nvSpPr>
          <p:cNvPr id="398342" name="Text Box 6">
            <a:extLst>
              <a:ext uri="{FF2B5EF4-FFF2-40B4-BE49-F238E27FC236}">
                <a16:creationId xmlns:a16="http://schemas.microsoft.com/office/drawing/2014/main" id="{69B57839-6CA5-4B3B-8689-F04387405A0F}"/>
              </a:ext>
            </a:extLst>
          </p:cNvPr>
          <p:cNvSpPr txBox="1">
            <a:spLocks noChangeArrowheads="1"/>
          </p:cNvSpPr>
          <p:nvPr/>
        </p:nvSpPr>
        <p:spPr bwMode="auto">
          <a:xfrm>
            <a:off x="6000750" y="4984750"/>
            <a:ext cx="264318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800000"/>
                </a:solidFill>
                <a:latin typeface="楷体_GB2312" charset="-122"/>
                <a:ea typeface="楷体_GB2312" charset="-122"/>
              </a:rPr>
              <a:t>为计算机处理问题编制一组指令集 </a:t>
            </a:r>
          </a:p>
        </p:txBody>
      </p:sp>
      <p:sp>
        <p:nvSpPr>
          <p:cNvPr id="398343" name="Text Box 7">
            <a:extLst>
              <a:ext uri="{FF2B5EF4-FFF2-40B4-BE49-F238E27FC236}">
                <a16:creationId xmlns:a16="http://schemas.microsoft.com/office/drawing/2014/main" id="{DEDE30A8-0713-46B9-A1D1-0B6CFDBDF6AF}"/>
              </a:ext>
            </a:extLst>
          </p:cNvPr>
          <p:cNvSpPr txBox="1">
            <a:spLocks noChangeArrowheads="1"/>
          </p:cNvSpPr>
          <p:nvPr/>
        </p:nvSpPr>
        <p:spPr bwMode="auto">
          <a:xfrm>
            <a:off x="3143250" y="5230813"/>
            <a:ext cx="18573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800000"/>
                </a:solidFill>
                <a:latin typeface="楷体_GB2312" charset="-122"/>
                <a:ea typeface="楷体_GB2312" charset="-122"/>
              </a:rPr>
              <a:t>处理问题的策略</a:t>
            </a:r>
          </a:p>
        </p:txBody>
      </p:sp>
      <p:sp>
        <p:nvSpPr>
          <p:cNvPr id="398344" name="Text Box 8">
            <a:extLst>
              <a:ext uri="{FF2B5EF4-FFF2-40B4-BE49-F238E27FC236}">
                <a16:creationId xmlns:a16="http://schemas.microsoft.com/office/drawing/2014/main" id="{965521C6-2854-4673-AF14-1DB5A9E49005}"/>
              </a:ext>
            </a:extLst>
          </p:cNvPr>
          <p:cNvSpPr txBox="1">
            <a:spLocks noChangeArrowheads="1"/>
          </p:cNvSpPr>
          <p:nvPr/>
        </p:nvSpPr>
        <p:spPr bwMode="auto">
          <a:xfrm>
            <a:off x="571500" y="4881563"/>
            <a:ext cx="15716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800000"/>
                </a:solidFill>
                <a:latin typeface="楷体_GB2312" charset="-122"/>
                <a:ea typeface="楷体_GB2312" charset="-122"/>
              </a:rPr>
              <a:t>问题的数学模型</a:t>
            </a:r>
          </a:p>
        </p:txBody>
      </p:sp>
      <p:sp>
        <p:nvSpPr>
          <p:cNvPr id="63497" name="AutoShape 12" descr="http://t2.baidu.com/it/u=271223601,3490476589&amp;fm=0&amp;gp=0.jpg">
            <a:extLst>
              <a:ext uri="{FF2B5EF4-FFF2-40B4-BE49-F238E27FC236}">
                <a16:creationId xmlns:a16="http://schemas.microsoft.com/office/drawing/2014/main" id="{E03CA465-ABB7-4954-8304-70401CD0FA85}"/>
              </a:ext>
            </a:extLst>
          </p:cNvPr>
          <p:cNvSpPr>
            <a:spLocks noChangeAspect="1" noChangeArrowheads="1"/>
          </p:cNvSpPr>
          <p:nvPr/>
        </p:nvSpPr>
        <p:spPr bwMode="auto">
          <a:xfrm>
            <a:off x="15398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63498" name="AutoShape 14" descr="http://t2.baidu.com/it/u=271223601,3490476589&amp;fm=0&amp;gp=0.jpg">
            <a:extLst>
              <a:ext uri="{FF2B5EF4-FFF2-40B4-BE49-F238E27FC236}">
                <a16:creationId xmlns:a16="http://schemas.microsoft.com/office/drawing/2014/main" id="{88A8FD39-A616-4146-9862-D23F6F2E8DC1}"/>
              </a:ext>
            </a:extLst>
          </p:cNvPr>
          <p:cNvSpPr>
            <a:spLocks noChangeAspect="1" noChangeArrowheads="1"/>
          </p:cNvSpPr>
          <p:nvPr/>
        </p:nvSpPr>
        <p:spPr bwMode="auto">
          <a:xfrm>
            <a:off x="306388"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pic>
        <p:nvPicPr>
          <p:cNvPr id="63499" name="Picture 15">
            <a:extLst>
              <a:ext uri="{FF2B5EF4-FFF2-40B4-BE49-F238E27FC236}">
                <a16:creationId xmlns:a16="http://schemas.microsoft.com/office/drawing/2014/main" id="{DD411DCF-A4C1-4448-AE3C-49507A0AD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413" y="720725"/>
            <a:ext cx="1220787"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a:extLst>
              <a:ext uri="{FF2B5EF4-FFF2-40B4-BE49-F238E27FC236}">
                <a16:creationId xmlns:a16="http://schemas.microsoft.com/office/drawing/2014/main" id="{D4F18AB5-4B92-44C8-AC1F-D0EC9F818402}"/>
              </a:ext>
            </a:extLst>
          </p:cNvPr>
          <p:cNvSpPr/>
          <p:nvPr/>
        </p:nvSpPr>
        <p:spPr>
          <a:xfrm>
            <a:off x="971550" y="3627438"/>
            <a:ext cx="7359650" cy="708025"/>
          </a:xfrm>
          <a:prstGeom prst="rect">
            <a:avLst/>
          </a:prstGeom>
        </p:spPr>
        <p:txBody>
          <a:bodyPr>
            <a:spAutoFit/>
          </a:bodyPr>
          <a:lstStyle/>
          <a:p>
            <a:pPr marL="342900" indent="-342900" defTabSz="915988" eaLnBrk="1" fontAlgn="auto" hangingPunct="1">
              <a:spcBef>
                <a:spcPct val="20000"/>
              </a:spcBef>
              <a:spcAft>
                <a:spcPts val="0"/>
              </a:spcAft>
              <a:buClr>
                <a:schemeClr val="tx1"/>
              </a:buClr>
              <a:buSzPct val="110000"/>
              <a:buFont typeface="Geneva" charset="0"/>
              <a:buNone/>
              <a:defRPr/>
            </a:pPr>
            <a:r>
              <a:rPr lang="zh-CN" altLang="en-US" sz="4000" b="1" dirty="0">
                <a:solidFill>
                  <a:srgbClr val="0000CC"/>
                </a:solidFill>
                <a:effectLst>
                  <a:outerShdw blurRad="38100" dist="38100" dir="2700000" algn="tl">
                    <a:srgbClr val="C0C0C0"/>
                  </a:outerShdw>
                </a:effectLst>
                <a:latin typeface="楷体_GB2312" pitchFamily="49" charset="-122"/>
                <a:ea typeface="楷体_GB2312" pitchFamily="49" charset="-122"/>
              </a:rPr>
              <a:t>数据结构 + 算法 = 程序设计</a:t>
            </a:r>
            <a:endParaRPr lang="zh-CN" altLang="en-US" sz="4000" b="1" dirty="0">
              <a:effectLst>
                <a:outerShdw blurRad="38100" dist="38100" dir="2700000" algn="tl">
                  <a:srgbClr val="C0C0C0"/>
                </a:outerShdw>
              </a:effectLst>
              <a:latin typeface="楷体_GB2312" pitchFamily="49" charset="-122"/>
              <a:ea typeface="楷体_GB2312" pitchFamily="49" charset="-122"/>
            </a:endParaRPr>
          </a:p>
        </p:txBody>
      </p:sp>
      <p:sp>
        <p:nvSpPr>
          <p:cNvPr id="63501" name="矩形 1">
            <a:extLst>
              <a:ext uri="{FF2B5EF4-FFF2-40B4-BE49-F238E27FC236}">
                <a16:creationId xmlns:a16="http://schemas.microsoft.com/office/drawing/2014/main" id="{23301E16-1C88-4024-A727-729D7BBCE9FE}"/>
              </a:ext>
            </a:extLst>
          </p:cNvPr>
          <p:cNvSpPr>
            <a:spLocks noChangeArrowheads="1"/>
          </p:cNvSpPr>
          <p:nvPr/>
        </p:nvSpPr>
        <p:spPr bwMode="auto">
          <a:xfrm>
            <a:off x="684213" y="3013075"/>
            <a:ext cx="7632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800">
                <a:latin typeface="Arial" panose="020B0604020202020204" pitchFamily="34" charset="0"/>
              </a:rPr>
              <a:t>《Data structure + Algorithm = Programming》 </a:t>
            </a:r>
            <a:endParaRPr lang="zh-CN" altLang="en-US" sz="2800">
              <a:latin typeface="Arial" panose="020B0604020202020204" pitchFamily="34" charset="0"/>
            </a:endParaRPr>
          </a:p>
        </p:txBody>
      </p:sp>
      <p:sp>
        <p:nvSpPr>
          <p:cNvPr id="14" name="Rectangle 2">
            <a:extLst>
              <a:ext uri="{FF2B5EF4-FFF2-40B4-BE49-F238E27FC236}">
                <a16:creationId xmlns:a16="http://schemas.microsoft.com/office/drawing/2014/main" id="{D93E1881-F265-4EF2-87B1-6D7BFC3C454A}"/>
              </a:ext>
            </a:extLst>
          </p:cNvPr>
          <p:cNvSpPr txBox="1">
            <a:spLocks noChangeArrowheads="1"/>
          </p:cNvSpPr>
          <p:nvPr/>
        </p:nvSpPr>
        <p:spPr>
          <a:xfrm>
            <a:off x="458788" y="177954"/>
            <a:ext cx="7125097" cy="838200"/>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itchFamily="34" charset="0"/>
              </a:defRPr>
            </a:lvl2pPr>
            <a:lvl3pPr algn="l" rtl="0" eaLnBrk="0" fontAlgn="base" hangingPunct="0">
              <a:spcBef>
                <a:spcPct val="0"/>
              </a:spcBef>
              <a:spcAft>
                <a:spcPct val="0"/>
              </a:spcAft>
              <a:defRPr sz="3600" b="1">
                <a:solidFill>
                  <a:srgbClr val="4885E9"/>
                </a:solidFill>
                <a:latin typeface="Verdana" pitchFamily="34" charset="0"/>
              </a:defRPr>
            </a:lvl3pPr>
            <a:lvl4pPr algn="l" rtl="0" eaLnBrk="0" fontAlgn="base" hangingPunct="0">
              <a:spcBef>
                <a:spcPct val="0"/>
              </a:spcBef>
              <a:spcAft>
                <a:spcPct val="0"/>
              </a:spcAft>
              <a:defRPr sz="3600" b="1">
                <a:solidFill>
                  <a:srgbClr val="4885E9"/>
                </a:solidFill>
                <a:latin typeface="Verdana" pitchFamily="34" charset="0"/>
              </a:defRPr>
            </a:lvl4pPr>
            <a:lvl5pPr algn="l" rtl="0" eaLnBrk="0" fontAlgn="base" hangingPunct="0">
              <a:spcBef>
                <a:spcPct val="0"/>
              </a:spcBef>
              <a:spcAft>
                <a:spcPct val="0"/>
              </a:spcAft>
              <a:defRPr sz="3600" b="1">
                <a:solidFill>
                  <a:srgbClr val="4885E9"/>
                </a:solidFill>
                <a:latin typeface="Verdana" pitchFamily="34" charset="0"/>
              </a:defRPr>
            </a:lvl5pPr>
            <a:lvl6pPr marL="457200" algn="l" rtl="0" fontAlgn="base">
              <a:spcBef>
                <a:spcPct val="0"/>
              </a:spcBef>
              <a:spcAft>
                <a:spcPct val="0"/>
              </a:spcAft>
              <a:defRPr sz="3600" b="1">
                <a:solidFill>
                  <a:srgbClr val="4885E9"/>
                </a:solidFill>
                <a:latin typeface="Verdana" pitchFamily="34" charset="0"/>
              </a:defRPr>
            </a:lvl6pPr>
            <a:lvl7pPr marL="914400" algn="l" rtl="0" fontAlgn="base">
              <a:spcBef>
                <a:spcPct val="0"/>
              </a:spcBef>
              <a:spcAft>
                <a:spcPct val="0"/>
              </a:spcAft>
              <a:defRPr sz="3600" b="1">
                <a:solidFill>
                  <a:srgbClr val="4885E9"/>
                </a:solidFill>
                <a:latin typeface="Verdana" pitchFamily="34" charset="0"/>
              </a:defRPr>
            </a:lvl7pPr>
            <a:lvl8pPr marL="1371600" algn="l" rtl="0" fontAlgn="base">
              <a:spcBef>
                <a:spcPct val="0"/>
              </a:spcBef>
              <a:spcAft>
                <a:spcPct val="0"/>
              </a:spcAft>
              <a:defRPr sz="3600" b="1">
                <a:solidFill>
                  <a:srgbClr val="4885E9"/>
                </a:solidFill>
                <a:latin typeface="Verdana" pitchFamily="34" charset="0"/>
              </a:defRPr>
            </a:lvl8pPr>
            <a:lvl9pPr marL="1828800" algn="l" rtl="0" fontAlgn="base">
              <a:spcBef>
                <a:spcPct val="0"/>
              </a:spcBef>
              <a:spcAft>
                <a:spcPct val="0"/>
              </a:spcAft>
              <a:defRPr sz="3600" b="1">
                <a:solidFill>
                  <a:srgbClr val="4885E9"/>
                </a:solidFill>
                <a:latin typeface="Verdana" pitchFamily="34" charset="0"/>
              </a:defRPr>
            </a:lvl9pPr>
            <a:extLst/>
          </a:lstStyle>
          <a:p>
            <a:pPr eaLnBrk="1" hangingPunct="1">
              <a:defRPr/>
            </a:pPr>
            <a:r>
              <a:rPr lang="zh-CN" altLang="en-US" sz="3200" dirty="0">
                <a:latin typeface="华文中宋" panose="02010600040101010101" pitchFamily="2" charset="-122"/>
                <a:ea typeface="华文中宋" panose="02010600040101010101" pitchFamily="2" charset="-122"/>
              </a:rPr>
              <a:t>数据结构 </a:t>
            </a:r>
            <a:r>
              <a:rPr lang="en-US" altLang="zh-CN" sz="3200" dirty="0">
                <a:latin typeface="华文中宋" panose="02010600040101010101" pitchFamily="2" charset="-122"/>
                <a:ea typeface="华文中宋" panose="02010600040101010101" pitchFamily="2" charset="-122"/>
              </a:rPr>
              <a:t>VS. </a:t>
            </a:r>
            <a:r>
              <a:rPr lang="zh-CN" altLang="en-US" sz="3200" dirty="0">
                <a:latin typeface="华文中宋" panose="02010600040101010101" pitchFamily="2" charset="-122"/>
                <a:ea typeface="华文中宋" panose="02010600040101010101" pitchFamily="2" charset="-122"/>
              </a:rPr>
              <a:t>程序设计</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566309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98342"/>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98343"/>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398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9" grpId="0" animBg="1" autoUpdateAnimBg="0"/>
      <p:bldP spid="8" grpId="0" animBg="1" autoUpdateAnimBg="0"/>
      <p:bldP spid="398342" grpId="0" autoUpdateAnimBg="0"/>
      <p:bldP spid="398343" grpId="0" autoUpdateAnimBg="0"/>
      <p:bldP spid="398344"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7730</TotalTime>
  <Words>4166</Words>
  <Application>Microsoft Office PowerPoint</Application>
  <PresentationFormat>信纸(8.5x11 英寸)</PresentationFormat>
  <Paragraphs>822</Paragraphs>
  <Slides>85</Slides>
  <Notes>5</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114" baseType="lpstr">
      <vt:lpstr>Arial Unicode MS</vt:lpstr>
      <vt:lpstr>Geneva</vt:lpstr>
      <vt:lpstr>Monotype Sorts</vt:lpstr>
      <vt:lpstr>等线</vt:lpstr>
      <vt:lpstr>仿宋_GB2312</vt:lpstr>
      <vt:lpstr>黑体</vt:lpstr>
      <vt:lpstr>华文仿宋</vt:lpstr>
      <vt:lpstr>华文宋体</vt:lpstr>
      <vt:lpstr>华文新魏</vt:lpstr>
      <vt:lpstr>华文中宋</vt:lpstr>
      <vt:lpstr>楷体</vt:lpstr>
      <vt:lpstr>楷体_GB2312</vt:lpstr>
      <vt:lpstr>隶书</vt:lpstr>
      <vt:lpstr>宋体</vt:lpstr>
      <vt:lpstr>宋体</vt:lpstr>
      <vt:lpstr>幼圆</vt:lpstr>
      <vt:lpstr>Arial</vt:lpstr>
      <vt:lpstr>Calibri</vt:lpstr>
      <vt:lpstr>Courier New</vt:lpstr>
      <vt:lpstr>Symbol</vt:lpstr>
      <vt:lpstr>Times</vt:lpstr>
      <vt:lpstr>Times New Roman</vt:lpstr>
      <vt:lpstr>Tw Cen MT</vt:lpstr>
      <vt:lpstr>Tw Cen MT Condensed</vt:lpstr>
      <vt:lpstr>Wingdings</vt:lpstr>
      <vt:lpstr>Wingdings 2</vt:lpstr>
      <vt:lpstr>Wingdings 3</vt:lpstr>
      <vt:lpstr>积分</vt:lpstr>
      <vt:lpstr>Picture</vt:lpstr>
      <vt:lpstr>PowerPoint 演示文稿</vt:lpstr>
      <vt:lpstr>主讲教师：</vt:lpstr>
      <vt:lpstr>授课时间</vt:lpstr>
      <vt:lpstr>PowerPoint 演示文稿</vt:lpstr>
      <vt:lpstr>课前调查</vt:lpstr>
      <vt:lpstr>PowerPoint 演示文稿</vt:lpstr>
      <vt:lpstr>PowerPoint 演示文稿</vt:lpstr>
      <vt:lpstr>PowerPoint 演示文稿</vt:lpstr>
      <vt:lpstr>PowerPoint 演示文稿</vt:lpstr>
      <vt:lpstr>第一章 绪论</vt:lpstr>
      <vt:lpstr>PowerPoint 演示文稿</vt:lpstr>
      <vt:lpstr>PowerPoint 演示文稿</vt:lpstr>
      <vt:lpstr>例1：“学生”表格中的检索问题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求解问题过程： </vt:lpstr>
      <vt:lpstr>解Josephus问题的算法（循环链表实现）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ML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 CH1</dc:title>
  <dc:creator>Jiang Yuan</dc:creator>
  <cp:lastModifiedBy>Lamda</cp:lastModifiedBy>
  <cp:revision>330</cp:revision>
  <cp:lastPrinted>2000-07-06T06:13:59Z</cp:lastPrinted>
  <dcterms:created xsi:type="dcterms:W3CDTF">2004-08-20T09:00:43Z</dcterms:created>
  <dcterms:modified xsi:type="dcterms:W3CDTF">2020-09-09T19:00:33Z</dcterms:modified>
</cp:coreProperties>
</file>